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7" r:id="rId3"/>
    <p:sldId id="258" r:id="rId4"/>
    <p:sldId id="259" r:id="rId5"/>
    <p:sldId id="260" r:id="rId6"/>
    <p:sldId id="278" r:id="rId7"/>
    <p:sldId id="262" r:id="rId8"/>
    <p:sldId id="279" r:id="rId9"/>
    <p:sldId id="280" r:id="rId10"/>
    <p:sldId id="266" r:id="rId11"/>
    <p:sldId id="281" r:id="rId12"/>
    <p:sldId id="267" r:id="rId13"/>
    <p:sldId id="269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928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281881016107864"/>
          <c:w val="0.60817272923553567"/>
          <c:h val="0.8128151961627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тыс. рублей.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B-4A97-AF70-C0FC1683BB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B-4A97-AF70-C0FC1683BB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0B-4A97-AF70-C0FC1683BB1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0B-4A97-AF70-C0FC1683BB1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0B-4A97-AF70-C0FC1683BB1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0B-4A97-AF70-C0FC1683BB1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0B-4A97-AF70-C0FC1683BB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имущество физ.лиц</c:v>
                </c:pt>
                <c:pt idx="1">
                  <c:v>Земельный налог </c:v>
                </c:pt>
                <c:pt idx="2">
                  <c:v>Налог на доходы физ.лиц</c:v>
                </c:pt>
                <c:pt idx="3">
                  <c:v>Доходы от сдачи в аренду  мун. имущества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Единый с/х налог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50</c:v>
                </c:pt>
                <c:pt idx="1">
                  <c:v>700</c:v>
                </c:pt>
                <c:pt idx="2">
                  <c:v>520</c:v>
                </c:pt>
                <c:pt idx="3">
                  <c:v>149.5</c:v>
                </c:pt>
                <c:pt idx="4">
                  <c:v>3</c:v>
                </c:pt>
                <c:pt idx="5">
                  <c:v>1088.7</c:v>
                </c:pt>
                <c:pt idx="6">
                  <c:v>238.4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10B-4A97-AF70-C0FC1683B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17212877128533"/>
          <c:y val="0.17466623165562642"/>
          <c:w val="0.39086152245719952"/>
          <c:h val="0.80710515008391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281881016107864"/>
          <c:w val="0.60817272923553567"/>
          <c:h val="0.8128151961627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год, тыс. рублей.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CB-43A5-9D76-543DEF1CFC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CB-43A5-9D76-543DEF1CFC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CB-43A5-9D76-543DEF1CFC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CB-43A5-9D76-543DEF1CFC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CB-43A5-9D76-543DEF1CFC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CB-43A5-9D76-543DEF1CFC8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DCB-43A5-9D76-543DEF1CFC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имущество физ.лиц</c:v>
                </c:pt>
                <c:pt idx="1">
                  <c:v>Земельный налог </c:v>
                </c:pt>
                <c:pt idx="2">
                  <c:v>Налог на доходы физ.лиц</c:v>
                </c:pt>
                <c:pt idx="3">
                  <c:v>Доходы от сдачи в аренду  мун. имущества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Единый с/х налог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50</c:v>
                </c:pt>
                <c:pt idx="1">
                  <c:v>700</c:v>
                </c:pt>
                <c:pt idx="2">
                  <c:v>520</c:v>
                </c:pt>
                <c:pt idx="3">
                  <c:v>149.5</c:v>
                </c:pt>
                <c:pt idx="4">
                  <c:v>3</c:v>
                </c:pt>
                <c:pt idx="5">
                  <c:v>1166.2</c:v>
                </c:pt>
                <c:pt idx="6">
                  <c:v>256.5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DCB-43A5-9D76-543DEF1CF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2544553873097"/>
          <c:y val="0.18642891886769056"/>
          <c:w val="0.38777927569205689"/>
          <c:h val="0.79534235122784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281881016107872"/>
          <c:w val="0.60817272923553567"/>
          <c:h val="0.8128151961627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год, тыс. рублей.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B-4A97-AF70-C0FC1683BB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B-4A97-AF70-C0FC1683BB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0B-4A97-AF70-C0FC1683BB1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0B-4A97-AF70-C0FC1683BB1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0B-4A97-AF70-C0FC1683BB1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0B-4A97-AF70-C0FC1683BB1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0B-4A97-AF70-C0FC1683BB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имущество физ.лиц</c:v>
                </c:pt>
                <c:pt idx="1">
                  <c:v>Земельный налог </c:v>
                </c:pt>
                <c:pt idx="2">
                  <c:v>Налог на доходы физ.лиц</c:v>
                </c:pt>
                <c:pt idx="3">
                  <c:v>Доходы от сдачи в аренду  мун. имущества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Единый с/х налог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50</c:v>
                </c:pt>
                <c:pt idx="1">
                  <c:v>700</c:v>
                </c:pt>
                <c:pt idx="2">
                  <c:v>520</c:v>
                </c:pt>
                <c:pt idx="3">
                  <c:v>149.5</c:v>
                </c:pt>
                <c:pt idx="4">
                  <c:v>3</c:v>
                </c:pt>
                <c:pt idx="5">
                  <c:v>1037.2</c:v>
                </c:pt>
                <c:pt idx="6">
                  <c:v>215.8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10B-4A97-AF70-C0FC1683B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45840706921425"/>
          <c:y val="0.20048215607588837"/>
          <c:w val="0.4025753161986127"/>
          <c:h val="0.7812891503376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AF227-DD0F-4649-9480-22B34EA4649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4A25D-6121-4778-97D9-009A2A8B6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37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96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3EBD-C1FD-41EF-AE0F-57A7A2C9C98F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2219-6E13-41E1-9CD0-D7C9301BF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7.png"/><Relationship Id="rId18" Type="http://schemas.openxmlformats.org/officeDocument/2006/relationships/image" Target="../media/image166.png"/><Relationship Id="rId26" Type="http://schemas.openxmlformats.org/officeDocument/2006/relationships/image" Target="../media/image173.png"/><Relationship Id="rId3" Type="http://schemas.openxmlformats.org/officeDocument/2006/relationships/image" Target="../media/image120.png"/><Relationship Id="rId21" Type="http://schemas.openxmlformats.org/officeDocument/2006/relationships/image" Target="../media/image135.png"/><Relationship Id="rId34" Type="http://schemas.openxmlformats.org/officeDocument/2006/relationships/image" Target="../media/image181.png"/><Relationship Id="rId7" Type="http://schemas.openxmlformats.org/officeDocument/2006/relationships/image" Target="../media/image122.png"/><Relationship Id="rId12" Type="http://schemas.openxmlformats.org/officeDocument/2006/relationships/image" Target="../media/image145.png"/><Relationship Id="rId17" Type="http://schemas.openxmlformats.org/officeDocument/2006/relationships/image" Target="../media/image165.png"/><Relationship Id="rId25" Type="http://schemas.openxmlformats.org/officeDocument/2006/relationships/image" Target="../media/image172.png"/><Relationship Id="rId33" Type="http://schemas.openxmlformats.org/officeDocument/2006/relationships/image" Target="../media/image180.png"/><Relationship Id="rId2" Type="http://schemas.openxmlformats.org/officeDocument/2006/relationships/image" Target="../media/image162.png"/><Relationship Id="rId16" Type="http://schemas.openxmlformats.org/officeDocument/2006/relationships/image" Target="../media/image129.png"/><Relationship Id="rId20" Type="http://schemas.openxmlformats.org/officeDocument/2006/relationships/image" Target="../media/image168.png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44.png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37" Type="http://schemas.openxmlformats.org/officeDocument/2006/relationships/image" Target="../media/image184.png"/><Relationship Id="rId5" Type="http://schemas.openxmlformats.org/officeDocument/2006/relationships/image" Target="../media/image163.png"/><Relationship Id="rId15" Type="http://schemas.openxmlformats.org/officeDocument/2006/relationships/image" Target="../media/image132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36" Type="http://schemas.openxmlformats.org/officeDocument/2006/relationships/image" Target="../media/image183.png"/><Relationship Id="rId10" Type="http://schemas.openxmlformats.org/officeDocument/2006/relationships/image" Target="../media/image164.png"/><Relationship Id="rId19" Type="http://schemas.openxmlformats.org/officeDocument/2006/relationships/image" Target="../media/image167.png"/><Relationship Id="rId31" Type="http://schemas.openxmlformats.org/officeDocument/2006/relationships/image" Target="../media/image178.png"/><Relationship Id="rId4" Type="http://schemas.openxmlformats.org/officeDocument/2006/relationships/image" Target="../media/image141.png"/><Relationship Id="rId9" Type="http://schemas.openxmlformats.org/officeDocument/2006/relationships/image" Target="../media/image124.png"/><Relationship Id="rId14" Type="http://schemas.openxmlformats.org/officeDocument/2006/relationships/image" Target="../media/image150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89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.svg"/><Relationship Id="rId5" Type="http://schemas.openxmlformats.org/officeDocument/2006/relationships/image" Target="../media/image190.png"/><Relationship Id="rId4" Type="http://schemas.openxmlformats.org/officeDocument/2006/relationships/image" Target="../media/image242.svg"/><Relationship Id="rId9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3" Type="http://schemas.openxmlformats.org/officeDocument/2006/relationships/image" Target="../media/image42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7" Type="http://schemas.openxmlformats.org/officeDocument/2006/relationships/image" Target="../media/image2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image" Target="../media/image41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image" Target="../media/image2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27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9.png"/><Relationship Id="rId9" Type="http://schemas.openxmlformats.org/officeDocument/2006/relationships/image" Target="../media/image85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45.png"/><Relationship Id="rId18" Type="http://schemas.openxmlformats.org/officeDocument/2006/relationships/image" Target="../media/image133.png"/><Relationship Id="rId3" Type="http://schemas.openxmlformats.org/officeDocument/2006/relationships/image" Target="../media/image120.png"/><Relationship Id="rId21" Type="http://schemas.openxmlformats.org/officeDocument/2006/relationships/image" Target="../media/image150.png"/><Relationship Id="rId7" Type="http://schemas.openxmlformats.org/officeDocument/2006/relationships/image" Target="../media/image121.png"/><Relationship Id="rId12" Type="http://schemas.openxmlformats.org/officeDocument/2006/relationships/image" Target="../media/image144.png"/><Relationship Id="rId17" Type="http://schemas.openxmlformats.org/officeDocument/2006/relationships/image" Target="../media/image148.png"/><Relationship Id="rId25" Type="http://schemas.openxmlformats.org/officeDocument/2006/relationships/image" Target="../media/image153.png"/><Relationship Id="rId2" Type="http://schemas.openxmlformats.org/officeDocument/2006/relationships/image" Target="../media/image140.png"/><Relationship Id="rId16" Type="http://schemas.openxmlformats.org/officeDocument/2006/relationships/image" Target="../media/image132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125.png"/><Relationship Id="rId24" Type="http://schemas.openxmlformats.org/officeDocument/2006/relationships/image" Target="../media/image152.png"/><Relationship Id="rId5" Type="http://schemas.openxmlformats.org/officeDocument/2006/relationships/image" Target="../media/image142.png"/><Relationship Id="rId15" Type="http://schemas.openxmlformats.org/officeDocument/2006/relationships/image" Target="../media/image147.png"/><Relationship Id="rId23" Type="http://schemas.openxmlformats.org/officeDocument/2006/relationships/image" Target="../media/image136.png"/><Relationship Id="rId10" Type="http://schemas.openxmlformats.org/officeDocument/2006/relationships/image" Target="../media/image124.png"/><Relationship Id="rId19" Type="http://schemas.openxmlformats.org/officeDocument/2006/relationships/image" Target="../media/image131.png"/><Relationship Id="rId4" Type="http://schemas.openxmlformats.org/officeDocument/2006/relationships/image" Target="../media/image141.png"/><Relationship Id="rId9" Type="http://schemas.openxmlformats.org/officeDocument/2006/relationships/image" Target="../media/image123.png"/><Relationship Id="rId14" Type="http://schemas.openxmlformats.org/officeDocument/2006/relationships/image" Target="../media/image146.png"/><Relationship Id="rId22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792297" y="3510169"/>
            <a:ext cx="16106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1" name="Рисунок 10" descr="C:\Users\Ilysinova AA\Downloads\горчиц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285720" y="285728"/>
            <a:ext cx="857256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 на 2023 год и плановый период 2024-2025 годов»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(Проект решения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Гончаровского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Палласовского муниципального района)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1891" y="308229"/>
            <a:ext cx="6096000" cy="349250"/>
            <a:chOff x="1421891" y="308229"/>
            <a:chExt cx="6096000" cy="34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225" y="313563"/>
              <a:ext cx="6084951" cy="3380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90694" y="491109"/>
              <a:ext cx="2679065" cy="55244"/>
            </a:xfrm>
            <a:custGeom>
              <a:avLst/>
              <a:gdLst/>
              <a:ahLst/>
              <a:cxnLst/>
              <a:rect l="l" t="t" r="r" b="b"/>
              <a:pathLst>
                <a:path w="2679065" h="55245">
                  <a:moveTo>
                    <a:pt x="2645155" y="5714"/>
                  </a:moveTo>
                  <a:lnTo>
                    <a:pt x="2607182" y="5968"/>
                  </a:lnTo>
                  <a:lnTo>
                    <a:pt x="2607182" y="53848"/>
                  </a:lnTo>
                  <a:lnTo>
                    <a:pt x="2618045" y="54254"/>
                  </a:lnTo>
                  <a:lnTo>
                    <a:pt x="2627979" y="54530"/>
                  </a:lnTo>
                  <a:lnTo>
                    <a:pt x="2637008" y="54687"/>
                  </a:lnTo>
                  <a:lnTo>
                    <a:pt x="2645155" y="54737"/>
                  </a:lnTo>
                  <a:lnTo>
                    <a:pt x="2659991" y="53191"/>
                  </a:lnTo>
                  <a:lnTo>
                    <a:pt x="2670587" y="48561"/>
                  </a:lnTo>
                  <a:lnTo>
                    <a:pt x="2676945" y="40860"/>
                  </a:lnTo>
                  <a:lnTo>
                    <a:pt x="2679064" y="30099"/>
                  </a:lnTo>
                  <a:lnTo>
                    <a:pt x="2679064" y="21843"/>
                  </a:lnTo>
                  <a:lnTo>
                    <a:pt x="2675762" y="15748"/>
                  </a:lnTo>
                  <a:lnTo>
                    <a:pt x="2669285" y="11683"/>
                  </a:lnTo>
                  <a:lnTo>
                    <a:pt x="2662808" y="7746"/>
                  </a:lnTo>
                  <a:lnTo>
                    <a:pt x="2654807" y="5714"/>
                  </a:lnTo>
                  <a:lnTo>
                    <a:pt x="2645155" y="5714"/>
                  </a:lnTo>
                  <a:close/>
                </a:path>
                <a:path w="2679065" h="55245">
                  <a:moveTo>
                    <a:pt x="29209" y="0"/>
                  </a:moveTo>
                  <a:lnTo>
                    <a:pt x="23895" y="51"/>
                  </a:lnTo>
                  <a:lnTo>
                    <a:pt x="17271" y="222"/>
                  </a:lnTo>
                  <a:lnTo>
                    <a:pt x="9314" y="535"/>
                  </a:lnTo>
                  <a:lnTo>
                    <a:pt x="0" y="1015"/>
                  </a:lnTo>
                  <a:lnTo>
                    <a:pt x="0" y="53848"/>
                  </a:lnTo>
                  <a:lnTo>
                    <a:pt x="7219" y="54254"/>
                  </a:lnTo>
                  <a:lnTo>
                    <a:pt x="14414" y="54530"/>
                  </a:lnTo>
                  <a:lnTo>
                    <a:pt x="21609" y="54687"/>
                  </a:lnTo>
                  <a:lnTo>
                    <a:pt x="28828" y="54737"/>
                  </a:lnTo>
                  <a:lnTo>
                    <a:pt x="37758" y="54238"/>
                  </a:lnTo>
                  <a:lnTo>
                    <a:pt x="62102" y="34798"/>
                  </a:lnTo>
                  <a:lnTo>
                    <a:pt x="62102" y="26669"/>
                  </a:lnTo>
                  <a:lnTo>
                    <a:pt x="62102" y="19050"/>
                  </a:lnTo>
                  <a:lnTo>
                    <a:pt x="36754" y="476"/>
                  </a:lnTo>
                  <a:lnTo>
                    <a:pt x="29209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9215" y="485775"/>
              <a:ext cx="72770" cy="65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7191" y="483997"/>
              <a:ext cx="78613" cy="69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6976" y="451231"/>
              <a:ext cx="90043" cy="962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3862" y="428879"/>
              <a:ext cx="104139" cy="1240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0144" y="421386"/>
              <a:ext cx="90551" cy="128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8108" y="421386"/>
              <a:ext cx="90550" cy="128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0247" y="421005"/>
              <a:ext cx="94487" cy="130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1612" y="421005"/>
              <a:ext cx="94487" cy="1301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7230" y="425704"/>
              <a:ext cx="3956050" cy="41275"/>
            </a:xfrm>
            <a:custGeom>
              <a:avLst/>
              <a:gdLst/>
              <a:ahLst/>
              <a:cxnLst/>
              <a:rect l="l" t="t" r="r" b="b"/>
              <a:pathLst>
                <a:path w="3956050" h="41275">
                  <a:moveTo>
                    <a:pt x="3910584" y="0"/>
                  </a:moveTo>
                  <a:lnTo>
                    <a:pt x="3894010" y="2549"/>
                  </a:lnTo>
                  <a:lnTo>
                    <a:pt x="3880866" y="10207"/>
                  </a:lnTo>
                  <a:lnTo>
                    <a:pt x="3871150" y="22985"/>
                  </a:lnTo>
                  <a:lnTo>
                    <a:pt x="3864864" y="40894"/>
                  </a:lnTo>
                  <a:lnTo>
                    <a:pt x="3955669" y="40894"/>
                  </a:lnTo>
                  <a:lnTo>
                    <a:pt x="3951267" y="22985"/>
                  </a:lnTo>
                  <a:lnTo>
                    <a:pt x="3942270" y="10207"/>
                  </a:lnTo>
                  <a:lnTo>
                    <a:pt x="3928701" y="2549"/>
                  </a:lnTo>
                  <a:lnTo>
                    <a:pt x="3910584" y="0"/>
                  </a:lnTo>
                  <a:close/>
                </a:path>
                <a:path w="3956050" h="41275">
                  <a:moveTo>
                    <a:pt x="1504188" y="0"/>
                  </a:moveTo>
                  <a:lnTo>
                    <a:pt x="1487614" y="2549"/>
                  </a:lnTo>
                  <a:lnTo>
                    <a:pt x="1474470" y="10207"/>
                  </a:lnTo>
                  <a:lnTo>
                    <a:pt x="1464754" y="22985"/>
                  </a:lnTo>
                  <a:lnTo>
                    <a:pt x="1458468" y="40894"/>
                  </a:lnTo>
                  <a:lnTo>
                    <a:pt x="1549272" y="40894"/>
                  </a:lnTo>
                  <a:lnTo>
                    <a:pt x="1544871" y="22985"/>
                  </a:lnTo>
                  <a:lnTo>
                    <a:pt x="1535874" y="10207"/>
                  </a:lnTo>
                  <a:lnTo>
                    <a:pt x="1522305" y="2549"/>
                  </a:lnTo>
                  <a:lnTo>
                    <a:pt x="1504188" y="0"/>
                  </a:lnTo>
                  <a:close/>
                </a:path>
                <a:path w="3956050" h="41275">
                  <a:moveTo>
                    <a:pt x="45719" y="0"/>
                  </a:moveTo>
                  <a:lnTo>
                    <a:pt x="29146" y="2549"/>
                  </a:lnTo>
                  <a:lnTo>
                    <a:pt x="16001" y="10207"/>
                  </a:lnTo>
                  <a:lnTo>
                    <a:pt x="6286" y="22985"/>
                  </a:lnTo>
                  <a:lnTo>
                    <a:pt x="0" y="40894"/>
                  </a:lnTo>
                  <a:lnTo>
                    <a:pt x="90805" y="40894"/>
                  </a:lnTo>
                  <a:lnTo>
                    <a:pt x="86403" y="22985"/>
                  </a:lnTo>
                  <a:lnTo>
                    <a:pt x="77406" y="10207"/>
                  </a:lnTo>
                  <a:lnTo>
                    <a:pt x="63837" y="2549"/>
                  </a:lnTo>
                  <a:lnTo>
                    <a:pt x="45719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81722" y="419608"/>
              <a:ext cx="98805" cy="132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9612" y="419608"/>
              <a:ext cx="88646" cy="1325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97876" y="423545"/>
              <a:ext cx="64769" cy="42545"/>
            </a:xfrm>
            <a:custGeom>
              <a:avLst/>
              <a:gdLst/>
              <a:ahLst/>
              <a:cxnLst/>
              <a:rect l="l" t="t" r="r" b="b"/>
              <a:pathLst>
                <a:path w="64770" h="42545">
                  <a:moveTo>
                    <a:pt x="38353" y="0"/>
                  </a:moveTo>
                  <a:lnTo>
                    <a:pt x="27378" y="93"/>
                  </a:lnTo>
                  <a:lnTo>
                    <a:pt x="17319" y="365"/>
                  </a:lnTo>
                  <a:lnTo>
                    <a:pt x="8189" y="803"/>
                  </a:lnTo>
                  <a:lnTo>
                    <a:pt x="0" y="1396"/>
                  </a:lnTo>
                  <a:lnTo>
                    <a:pt x="0" y="42037"/>
                  </a:lnTo>
                  <a:lnTo>
                    <a:pt x="4835" y="42203"/>
                  </a:lnTo>
                  <a:lnTo>
                    <a:pt x="12493" y="42322"/>
                  </a:lnTo>
                  <a:lnTo>
                    <a:pt x="22985" y="42394"/>
                  </a:lnTo>
                  <a:lnTo>
                    <a:pt x="36322" y="42417"/>
                  </a:lnTo>
                  <a:lnTo>
                    <a:pt x="48750" y="41060"/>
                  </a:lnTo>
                  <a:lnTo>
                    <a:pt x="57642" y="36988"/>
                  </a:lnTo>
                  <a:lnTo>
                    <a:pt x="62986" y="30202"/>
                  </a:lnTo>
                  <a:lnTo>
                    <a:pt x="64770" y="20700"/>
                  </a:lnTo>
                  <a:lnTo>
                    <a:pt x="64770" y="14477"/>
                  </a:lnTo>
                  <a:lnTo>
                    <a:pt x="62356" y="9397"/>
                  </a:lnTo>
                  <a:lnTo>
                    <a:pt x="57657" y="5714"/>
                  </a:lnTo>
                  <a:lnTo>
                    <a:pt x="53086" y="1904"/>
                  </a:lnTo>
                  <a:lnTo>
                    <a:pt x="46608" y="0"/>
                  </a:lnTo>
                  <a:lnTo>
                    <a:pt x="38353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6675" y="417576"/>
              <a:ext cx="75311" cy="1360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0502" y="417576"/>
              <a:ext cx="75819" cy="1360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34133" y="393065"/>
              <a:ext cx="5285105" cy="250825"/>
            </a:xfrm>
            <a:custGeom>
              <a:avLst/>
              <a:gdLst/>
              <a:ahLst/>
              <a:cxnLst/>
              <a:rect l="l" t="t" r="r" b="b"/>
              <a:pathLst>
                <a:path w="5285105" h="250825">
                  <a:moveTo>
                    <a:pt x="5134991" y="0"/>
                  </a:moveTo>
                  <a:lnTo>
                    <a:pt x="5285105" y="0"/>
                  </a:lnTo>
                  <a:lnTo>
                    <a:pt x="5285105" y="36575"/>
                  </a:lnTo>
                  <a:lnTo>
                    <a:pt x="5231892" y="36575"/>
                  </a:lnTo>
                  <a:lnTo>
                    <a:pt x="5231892" y="185674"/>
                  </a:lnTo>
                  <a:lnTo>
                    <a:pt x="5188204" y="185674"/>
                  </a:lnTo>
                  <a:lnTo>
                    <a:pt x="5188204" y="36575"/>
                  </a:lnTo>
                  <a:lnTo>
                    <a:pt x="5134991" y="36575"/>
                  </a:lnTo>
                  <a:lnTo>
                    <a:pt x="5134991" y="0"/>
                  </a:lnTo>
                  <a:close/>
                </a:path>
                <a:path w="5285105" h="250825">
                  <a:moveTo>
                    <a:pt x="4055745" y="0"/>
                  </a:moveTo>
                  <a:lnTo>
                    <a:pt x="4099052" y="0"/>
                  </a:lnTo>
                  <a:lnTo>
                    <a:pt x="4099052" y="70231"/>
                  </a:lnTo>
                  <a:lnTo>
                    <a:pt x="4176141" y="70231"/>
                  </a:lnTo>
                  <a:lnTo>
                    <a:pt x="4176141" y="0"/>
                  </a:lnTo>
                  <a:lnTo>
                    <a:pt x="4219448" y="0"/>
                  </a:lnTo>
                  <a:lnTo>
                    <a:pt x="4219448" y="185674"/>
                  </a:lnTo>
                  <a:lnTo>
                    <a:pt x="4176141" y="185674"/>
                  </a:lnTo>
                  <a:lnTo>
                    <a:pt x="4176141" y="106172"/>
                  </a:lnTo>
                  <a:lnTo>
                    <a:pt x="4099052" y="106172"/>
                  </a:lnTo>
                  <a:lnTo>
                    <a:pt x="4099052" y="185674"/>
                  </a:lnTo>
                  <a:lnTo>
                    <a:pt x="4055745" y="185674"/>
                  </a:lnTo>
                  <a:lnTo>
                    <a:pt x="4055745" y="0"/>
                  </a:lnTo>
                  <a:close/>
                </a:path>
                <a:path w="5285105" h="250825">
                  <a:moveTo>
                    <a:pt x="3475354" y="0"/>
                  </a:moveTo>
                  <a:lnTo>
                    <a:pt x="3625469" y="0"/>
                  </a:lnTo>
                  <a:lnTo>
                    <a:pt x="3625469" y="36575"/>
                  </a:lnTo>
                  <a:lnTo>
                    <a:pt x="3572255" y="36575"/>
                  </a:lnTo>
                  <a:lnTo>
                    <a:pt x="3572255" y="185674"/>
                  </a:lnTo>
                  <a:lnTo>
                    <a:pt x="3528568" y="185674"/>
                  </a:lnTo>
                  <a:lnTo>
                    <a:pt x="3528568" y="36575"/>
                  </a:lnTo>
                  <a:lnTo>
                    <a:pt x="3475354" y="36575"/>
                  </a:lnTo>
                  <a:lnTo>
                    <a:pt x="3475354" y="0"/>
                  </a:lnTo>
                  <a:close/>
                </a:path>
                <a:path w="5285105" h="250825">
                  <a:moveTo>
                    <a:pt x="3164586" y="0"/>
                  </a:moveTo>
                  <a:lnTo>
                    <a:pt x="3214624" y="0"/>
                  </a:lnTo>
                  <a:lnTo>
                    <a:pt x="3255772" y="58927"/>
                  </a:lnTo>
                  <a:lnTo>
                    <a:pt x="3297047" y="0"/>
                  </a:lnTo>
                  <a:lnTo>
                    <a:pt x="3345688" y="0"/>
                  </a:lnTo>
                  <a:lnTo>
                    <a:pt x="3277743" y="89154"/>
                  </a:lnTo>
                  <a:lnTo>
                    <a:pt x="3351276" y="185674"/>
                  </a:lnTo>
                  <a:lnTo>
                    <a:pt x="3298444" y="185674"/>
                  </a:lnTo>
                  <a:lnTo>
                    <a:pt x="3254755" y="121793"/>
                  </a:lnTo>
                  <a:lnTo>
                    <a:pt x="3209925" y="185674"/>
                  </a:lnTo>
                  <a:lnTo>
                    <a:pt x="3159506" y="185674"/>
                  </a:lnTo>
                  <a:lnTo>
                    <a:pt x="3232658" y="91186"/>
                  </a:lnTo>
                  <a:lnTo>
                    <a:pt x="3164586" y="0"/>
                  </a:lnTo>
                  <a:close/>
                </a:path>
                <a:path w="5285105" h="250825">
                  <a:moveTo>
                    <a:pt x="3089783" y="0"/>
                  </a:moveTo>
                  <a:lnTo>
                    <a:pt x="3132455" y="0"/>
                  </a:lnTo>
                  <a:lnTo>
                    <a:pt x="3132455" y="185674"/>
                  </a:lnTo>
                  <a:lnTo>
                    <a:pt x="3089783" y="185674"/>
                  </a:lnTo>
                  <a:lnTo>
                    <a:pt x="3089783" y="0"/>
                  </a:lnTo>
                  <a:close/>
                </a:path>
                <a:path w="5285105" h="250825">
                  <a:moveTo>
                    <a:pt x="2914269" y="0"/>
                  </a:moveTo>
                  <a:lnTo>
                    <a:pt x="2956560" y="0"/>
                  </a:lnTo>
                  <a:lnTo>
                    <a:pt x="2956560" y="66421"/>
                  </a:lnTo>
                  <a:lnTo>
                    <a:pt x="2964344" y="65827"/>
                  </a:lnTo>
                  <a:lnTo>
                    <a:pt x="2972450" y="65389"/>
                  </a:lnTo>
                  <a:lnTo>
                    <a:pt x="2980866" y="65117"/>
                  </a:lnTo>
                  <a:lnTo>
                    <a:pt x="2989580" y="65024"/>
                  </a:lnTo>
                  <a:lnTo>
                    <a:pt x="3005679" y="66024"/>
                  </a:lnTo>
                  <a:lnTo>
                    <a:pt x="3042666" y="81025"/>
                  </a:lnTo>
                  <a:lnTo>
                    <a:pt x="3061716" y="126746"/>
                  </a:lnTo>
                  <a:lnTo>
                    <a:pt x="3057171" y="152562"/>
                  </a:lnTo>
                  <a:lnTo>
                    <a:pt x="3043555" y="170973"/>
                  </a:lnTo>
                  <a:lnTo>
                    <a:pt x="3020889" y="182002"/>
                  </a:lnTo>
                  <a:lnTo>
                    <a:pt x="2989199" y="185674"/>
                  </a:lnTo>
                  <a:lnTo>
                    <a:pt x="2914269" y="185674"/>
                  </a:lnTo>
                  <a:lnTo>
                    <a:pt x="2914269" y="0"/>
                  </a:lnTo>
                  <a:close/>
                </a:path>
                <a:path w="5285105" h="250825">
                  <a:moveTo>
                    <a:pt x="2703957" y="0"/>
                  </a:moveTo>
                  <a:lnTo>
                    <a:pt x="2747264" y="0"/>
                  </a:lnTo>
                  <a:lnTo>
                    <a:pt x="2747264" y="70231"/>
                  </a:lnTo>
                  <a:lnTo>
                    <a:pt x="2824353" y="70231"/>
                  </a:lnTo>
                  <a:lnTo>
                    <a:pt x="2824353" y="0"/>
                  </a:lnTo>
                  <a:lnTo>
                    <a:pt x="2867660" y="0"/>
                  </a:lnTo>
                  <a:lnTo>
                    <a:pt x="2867660" y="185674"/>
                  </a:lnTo>
                  <a:lnTo>
                    <a:pt x="2824353" y="185674"/>
                  </a:lnTo>
                  <a:lnTo>
                    <a:pt x="2824353" y="106172"/>
                  </a:lnTo>
                  <a:lnTo>
                    <a:pt x="2747264" y="106172"/>
                  </a:lnTo>
                  <a:lnTo>
                    <a:pt x="2747264" y="185674"/>
                  </a:lnTo>
                  <a:lnTo>
                    <a:pt x="2703957" y="185674"/>
                  </a:lnTo>
                  <a:lnTo>
                    <a:pt x="2703957" y="0"/>
                  </a:lnTo>
                  <a:close/>
                </a:path>
                <a:path w="5285105" h="250825">
                  <a:moveTo>
                    <a:pt x="2519807" y="0"/>
                  </a:moveTo>
                  <a:lnTo>
                    <a:pt x="2669921" y="0"/>
                  </a:lnTo>
                  <a:lnTo>
                    <a:pt x="2669921" y="36575"/>
                  </a:lnTo>
                  <a:lnTo>
                    <a:pt x="2616708" y="36575"/>
                  </a:lnTo>
                  <a:lnTo>
                    <a:pt x="2616708" y="185674"/>
                  </a:lnTo>
                  <a:lnTo>
                    <a:pt x="2573020" y="185674"/>
                  </a:lnTo>
                  <a:lnTo>
                    <a:pt x="2573020" y="36575"/>
                  </a:lnTo>
                  <a:lnTo>
                    <a:pt x="2519807" y="36575"/>
                  </a:lnTo>
                  <a:lnTo>
                    <a:pt x="2519807" y="0"/>
                  </a:lnTo>
                  <a:close/>
                </a:path>
                <a:path w="5285105" h="250825">
                  <a:moveTo>
                    <a:pt x="1868551" y="0"/>
                  </a:moveTo>
                  <a:lnTo>
                    <a:pt x="1991360" y="0"/>
                  </a:lnTo>
                  <a:lnTo>
                    <a:pt x="1991360" y="151511"/>
                  </a:lnTo>
                  <a:lnTo>
                    <a:pt x="2017014" y="151511"/>
                  </a:lnTo>
                  <a:lnTo>
                    <a:pt x="2017014" y="250444"/>
                  </a:lnTo>
                  <a:lnTo>
                    <a:pt x="1979676" y="250444"/>
                  </a:lnTo>
                  <a:lnTo>
                    <a:pt x="1979676" y="185674"/>
                  </a:lnTo>
                  <a:lnTo>
                    <a:pt x="1849374" y="185674"/>
                  </a:lnTo>
                  <a:lnTo>
                    <a:pt x="1849374" y="250444"/>
                  </a:lnTo>
                  <a:lnTo>
                    <a:pt x="1812036" y="250444"/>
                  </a:lnTo>
                  <a:lnTo>
                    <a:pt x="1812036" y="151511"/>
                  </a:lnTo>
                  <a:lnTo>
                    <a:pt x="1829689" y="151511"/>
                  </a:lnTo>
                  <a:lnTo>
                    <a:pt x="1838551" y="138461"/>
                  </a:lnTo>
                  <a:lnTo>
                    <a:pt x="1858518" y="92456"/>
                  </a:lnTo>
                  <a:lnTo>
                    <a:pt x="1867929" y="40985"/>
                  </a:lnTo>
                  <a:lnTo>
                    <a:pt x="1868551" y="23749"/>
                  </a:lnTo>
                  <a:lnTo>
                    <a:pt x="1868551" y="0"/>
                  </a:lnTo>
                  <a:close/>
                </a:path>
                <a:path w="5285105" h="250825">
                  <a:moveTo>
                    <a:pt x="413639" y="0"/>
                  </a:moveTo>
                  <a:lnTo>
                    <a:pt x="456311" y="0"/>
                  </a:lnTo>
                  <a:lnTo>
                    <a:pt x="456311" y="185674"/>
                  </a:lnTo>
                  <a:lnTo>
                    <a:pt x="413639" y="185674"/>
                  </a:lnTo>
                  <a:lnTo>
                    <a:pt x="413639" y="0"/>
                  </a:lnTo>
                  <a:close/>
                </a:path>
                <a:path w="5285105" h="250825">
                  <a:moveTo>
                    <a:pt x="238125" y="0"/>
                  </a:moveTo>
                  <a:lnTo>
                    <a:pt x="280416" y="0"/>
                  </a:lnTo>
                  <a:lnTo>
                    <a:pt x="280416" y="66421"/>
                  </a:lnTo>
                  <a:lnTo>
                    <a:pt x="288200" y="65827"/>
                  </a:lnTo>
                  <a:lnTo>
                    <a:pt x="296306" y="65389"/>
                  </a:lnTo>
                  <a:lnTo>
                    <a:pt x="304722" y="65117"/>
                  </a:lnTo>
                  <a:lnTo>
                    <a:pt x="313436" y="65024"/>
                  </a:lnTo>
                  <a:lnTo>
                    <a:pt x="329535" y="66024"/>
                  </a:lnTo>
                  <a:lnTo>
                    <a:pt x="366522" y="81025"/>
                  </a:lnTo>
                  <a:lnTo>
                    <a:pt x="385572" y="126746"/>
                  </a:lnTo>
                  <a:lnTo>
                    <a:pt x="381027" y="152562"/>
                  </a:lnTo>
                  <a:lnTo>
                    <a:pt x="367411" y="170973"/>
                  </a:lnTo>
                  <a:lnTo>
                    <a:pt x="344745" y="182002"/>
                  </a:lnTo>
                  <a:lnTo>
                    <a:pt x="313055" y="185674"/>
                  </a:lnTo>
                  <a:lnTo>
                    <a:pt x="238125" y="185674"/>
                  </a:lnTo>
                  <a:lnTo>
                    <a:pt x="238125" y="0"/>
                  </a:lnTo>
                  <a:close/>
                </a:path>
                <a:path w="5285105" h="250825">
                  <a:moveTo>
                    <a:pt x="56515" y="0"/>
                  </a:moveTo>
                  <a:lnTo>
                    <a:pt x="179324" y="0"/>
                  </a:lnTo>
                  <a:lnTo>
                    <a:pt x="179324" y="151511"/>
                  </a:lnTo>
                  <a:lnTo>
                    <a:pt x="204978" y="151511"/>
                  </a:lnTo>
                  <a:lnTo>
                    <a:pt x="204978" y="250444"/>
                  </a:lnTo>
                  <a:lnTo>
                    <a:pt x="167640" y="250444"/>
                  </a:lnTo>
                  <a:lnTo>
                    <a:pt x="167640" y="185674"/>
                  </a:lnTo>
                  <a:lnTo>
                    <a:pt x="37338" y="185674"/>
                  </a:lnTo>
                  <a:lnTo>
                    <a:pt x="37338" y="250444"/>
                  </a:lnTo>
                  <a:lnTo>
                    <a:pt x="0" y="250444"/>
                  </a:lnTo>
                  <a:lnTo>
                    <a:pt x="0" y="151511"/>
                  </a:lnTo>
                  <a:lnTo>
                    <a:pt x="17653" y="151511"/>
                  </a:lnTo>
                  <a:lnTo>
                    <a:pt x="26515" y="138461"/>
                  </a:lnTo>
                  <a:lnTo>
                    <a:pt x="46482" y="92456"/>
                  </a:lnTo>
                  <a:lnTo>
                    <a:pt x="55893" y="40985"/>
                  </a:lnTo>
                  <a:lnTo>
                    <a:pt x="56515" y="23749"/>
                  </a:lnTo>
                  <a:lnTo>
                    <a:pt x="56515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50632" y="385699"/>
              <a:ext cx="166877" cy="19837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897505" y="391033"/>
              <a:ext cx="1226820" cy="189865"/>
            </a:xfrm>
            <a:custGeom>
              <a:avLst/>
              <a:gdLst/>
              <a:ahLst/>
              <a:cxnLst/>
              <a:rect l="l" t="t" r="r" b="b"/>
              <a:pathLst>
                <a:path w="1226820" h="189865">
                  <a:moveTo>
                    <a:pt x="997584" y="0"/>
                  </a:moveTo>
                  <a:lnTo>
                    <a:pt x="1031240" y="31241"/>
                  </a:lnTo>
                  <a:lnTo>
                    <a:pt x="1033283" y="41104"/>
                  </a:lnTo>
                  <a:lnTo>
                    <a:pt x="1036542" y="49561"/>
                  </a:lnTo>
                  <a:lnTo>
                    <a:pt x="1071788" y="71643"/>
                  </a:lnTo>
                  <a:lnTo>
                    <a:pt x="1083056" y="72262"/>
                  </a:lnTo>
                  <a:lnTo>
                    <a:pt x="1083056" y="2031"/>
                  </a:lnTo>
                  <a:lnTo>
                    <a:pt x="1122045" y="2031"/>
                  </a:lnTo>
                  <a:lnTo>
                    <a:pt x="1122045" y="72262"/>
                  </a:lnTo>
                  <a:lnTo>
                    <a:pt x="1141664" y="69738"/>
                  </a:lnTo>
                  <a:lnTo>
                    <a:pt x="1156509" y="62166"/>
                  </a:lnTo>
                  <a:lnTo>
                    <a:pt x="1166568" y="49545"/>
                  </a:lnTo>
                  <a:lnTo>
                    <a:pt x="1171829" y="31876"/>
                  </a:lnTo>
                  <a:lnTo>
                    <a:pt x="1175595" y="17948"/>
                  </a:lnTo>
                  <a:lnTo>
                    <a:pt x="1182528" y="7985"/>
                  </a:lnTo>
                  <a:lnTo>
                    <a:pt x="1192653" y="1998"/>
                  </a:lnTo>
                  <a:lnTo>
                    <a:pt x="1205992" y="0"/>
                  </a:lnTo>
                  <a:lnTo>
                    <a:pt x="1208658" y="0"/>
                  </a:lnTo>
                  <a:lnTo>
                    <a:pt x="1214500" y="380"/>
                  </a:lnTo>
                  <a:lnTo>
                    <a:pt x="1223645" y="1015"/>
                  </a:lnTo>
                  <a:lnTo>
                    <a:pt x="1223645" y="36194"/>
                  </a:lnTo>
                  <a:lnTo>
                    <a:pt x="1220596" y="35687"/>
                  </a:lnTo>
                  <a:lnTo>
                    <a:pt x="1217803" y="35305"/>
                  </a:lnTo>
                  <a:lnTo>
                    <a:pt x="1215135" y="35305"/>
                  </a:lnTo>
                  <a:lnTo>
                    <a:pt x="1210691" y="35305"/>
                  </a:lnTo>
                  <a:lnTo>
                    <a:pt x="1207516" y="39115"/>
                  </a:lnTo>
                  <a:lnTo>
                    <a:pt x="1191339" y="74834"/>
                  </a:lnTo>
                  <a:lnTo>
                    <a:pt x="1162304" y="89788"/>
                  </a:lnTo>
                  <a:lnTo>
                    <a:pt x="1179732" y="97008"/>
                  </a:lnTo>
                  <a:lnTo>
                    <a:pt x="1193339" y="108394"/>
                  </a:lnTo>
                  <a:lnTo>
                    <a:pt x="1203112" y="123971"/>
                  </a:lnTo>
                  <a:lnTo>
                    <a:pt x="1209040" y="143763"/>
                  </a:lnTo>
                  <a:lnTo>
                    <a:pt x="1210436" y="150494"/>
                  </a:lnTo>
                  <a:lnTo>
                    <a:pt x="1213739" y="153924"/>
                  </a:lnTo>
                  <a:lnTo>
                    <a:pt x="1218819" y="153924"/>
                  </a:lnTo>
                  <a:lnTo>
                    <a:pt x="1222502" y="153924"/>
                  </a:lnTo>
                  <a:lnTo>
                    <a:pt x="1225042" y="153669"/>
                  </a:lnTo>
                  <a:lnTo>
                    <a:pt x="1226566" y="153288"/>
                  </a:lnTo>
                  <a:lnTo>
                    <a:pt x="1226566" y="188849"/>
                  </a:lnTo>
                  <a:lnTo>
                    <a:pt x="1220850" y="189483"/>
                  </a:lnTo>
                  <a:lnTo>
                    <a:pt x="1214882" y="189864"/>
                  </a:lnTo>
                  <a:lnTo>
                    <a:pt x="1208785" y="189864"/>
                  </a:lnTo>
                  <a:lnTo>
                    <a:pt x="1173225" y="156590"/>
                  </a:lnTo>
                  <a:lnTo>
                    <a:pt x="1167604" y="134941"/>
                  </a:lnTo>
                  <a:lnTo>
                    <a:pt x="1157208" y="119506"/>
                  </a:lnTo>
                  <a:lnTo>
                    <a:pt x="1142025" y="110263"/>
                  </a:lnTo>
                  <a:lnTo>
                    <a:pt x="1122045" y="107187"/>
                  </a:lnTo>
                  <a:lnTo>
                    <a:pt x="1122045" y="187705"/>
                  </a:lnTo>
                  <a:lnTo>
                    <a:pt x="1083056" y="187705"/>
                  </a:lnTo>
                  <a:lnTo>
                    <a:pt x="1083056" y="107187"/>
                  </a:lnTo>
                  <a:lnTo>
                    <a:pt x="1062126" y="110216"/>
                  </a:lnTo>
                  <a:lnTo>
                    <a:pt x="1046210" y="119316"/>
                  </a:lnTo>
                  <a:lnTo>
                    <a:pt x="1035317" y="134512"/>
                  </a:lnTo>
                  <a:lnTo>
                    <a:pt x="1029461" y="155828"/>
                  </a:lnTo>
                  <a:lnTo>
                    <a:pt x="1025435" y="170737"/>
                  </a:lnTo>
                  <a:lnTo>
                    <a:pt x="1018111" y="181371"/>
                  </a:lnTo>
                  <a:lnTo>
                    <a:pt x="1007477" y="187743"/>
                  </a:lnTo>
                  <a:lnTo>
                    <a:pt x="993520" y="189864"/>
                  </a:lnTo>
                  <a:lnTo>
                    <a:pt x="988186" y="189864"/>
                  </a:lnTo>
                  <a:lnTo>
                    <a:pt x="982598" y="189483"/>
                  </a:lnTo>
                  <a:lnTo>
                    <a:pt x="976883" y="188849"/>
                  </a:lnTo>
                  <a:lnTo>
                    <a:pt x="976883" y="153288"/>
                  </a:lnTo>
                  <a:lnTo>
                    <a:pt x="978281" y="153669"/>
                  </a:lnTo>
                  <a:lnTo>
                    <a:pt x="980820" y="153924"/>
                  </a:lnTo>
                  <a:lnTo>
                    <a:pt x="984377" y="153924"/>
                  </a:lnTo>
                  <a:lnTo>
                    <a:pt x="989837" y="153924"/>
                  </a:lnTo>
                  <a:lnTo>
                    <a:pt x="993267" y="150240"/>
                  </a:lnTo>
                  <a:lnTo>
                    <a:pt x="1009919" y="109489"/>
                  </a:lnTo>
                  <a:lnTo>
                    <a:pt x="1041272" y="90169"/>
                  </a:lnTo>
                  <a:lnTo>
                    <a:pt x="1024582" y="84955"/>
                  </a:lnTo>
                  <a:lnTo>
                    <a:pt x="1011666" y="75977"/>
                  </a:lnTo>
                  <a:lnTo>
                    <a:pt x="1002536" y="63238"/>
                  </a:lnTo>
                  <a:lnTo>
                    <a:pt x="997204" y="46736"/>
                  </a:lnTo>
                  <a:lnTo>
                    <a:pt x="995933" y="39115"/>
                  </a:lnTo>
                  <a:lnTo>
                    <a:pt x="992505" y="35305"/>
                  </a:lnTo>
                  <a:lnTo>
                    <a:pt x="986790" y="35305"/>
                  </a:lnTo>
                  <a:lnTo>
                    <a:pt x="985011" y="35305"/>
                  </a:lnTo>
                  <a:lnTo>
                    <a:pt x="982725" y="35687"/>
                  </a:lnTo>
                  <a:lnTo>
                    <a:pt x="979678" y="36194"/>
                  </a:lnTo>
                  <a:lnTo>
                    <a:pt x="979678" y="1015"/>
                  </a:lnTo>
                  <a:lnTo>
                    <a:pt x="988186" y="380"/>
                  </a:lnTo>
                  <a:lnTo>
                    <a:pt x="994156" y="0"/>
                  </a:lnTo>
                  <a:lnTo>
                    <a:pt x="997584" y="0"/>
                  </a:lnTo>
                  <a:close/>
                </a:path>
                <a:path w="1226820" h="189865">
                  <a:moveTo>
                    <a:pt x="20700" y="0"/>
                  </a:moveTo>
                  <a:lnTo>
                    <a:pt x="54356" y="31241"/>
                  </a:lnTo>
                  <a:lnTo>
                    <a:pt x="56399" y="41104"/>
                  </a:lnTo>
                  <a:lnTo>
                    <a:pt x="59658" y="49561"/>
                  </a:lnTo>
                  <a:lnTo>
                    <a:pt x="94904" y="71643"/>
                  </a:lnTo>
                  <a:lnTo>
                    <a:pt x="106171" y="72262"/>
                  </a:lnTo>
                  <a:lnTo>
                    <a:pt x="106171" y="2031"/>
                  </a:lnTo>
                  <a:lnTo>
                    <a:pt x="145161" y="2031"/>
                  </a:lnTo>
                  <a:lnTo>
                    <a:pt x="145161" y="72262"/>
                  </a:lnTo>
                  <a:lnTo>
                    <a:pt x="164780" y="69738"/>
                  </a:lnTo>
                  <a:lnTo>
                    <a:pt x="179625" y="62166"/>
                  </a:lnTo>
                  <a:lnTo>
                    <a:pt x="189684" y="49545"/>
                  </a:lnTo>
                  <a:lnTo>
                    <a:pt x="194944" y="31876"/>
                  </a:lnTo>
                  <a:lnTo>
                    <a:pt x="198711" y="17948"/>
                  </a:lnTo>
                  <a:lnTo>
                    <a:pt x="205644" y="7985"/>
                  </a:lnTo>
                  <a:lnTo>
                    <a:pt x="215769" y="1998"/>
                  </a:lnTo>
                  <a:lnTo>
                    <a:pt x="229107" y="0"/>
                  </a:lnTo>
                  <a:lnTo>
                    <a:pt x="231775" y="0"/>
                  </a:lnTo>
                  <a:lnTo>
                    <a:pt x="237617" y="380"/>
                  </a:lnTo>
                  <a:lnTo>
                    <a:pt x="246761" y="1015"/>
                  </a:lnTo>
                  <a:lnTo>
                    <a:pt x="246761" y="36194"/>
                  </a:lnTo>
                  <a:lnTo>
                    <a:pt x="243712" y="35687"/>
                  </a:lnTo>
                  <a:lnTo>
                    <a:pt x="240919" y="35305"/>
                  </a:lnTo>
                  <a:lnTo>
                    <a:pt x="238251" y="35305"/>
                  </a:lnTo>
                  <a:lnTo>
                    <a:pt x="233806" y="35305"/>
                  </a:lnTo>
                  <a:lnTo>
                    <a:pt x="230631" y="39115"/>
                  </a:lnTo>
                  <a:lnTo>
                    <a:pt x="214455" y="74834"/>
                  </a:lnTo>
                  <a:lnTo>
                    <a:pt x="185419" y="89788"/>
                  </a:lnTo>
                  <a:lnTo>
                    <a:pt x="202848" y="97008"/>
                  </a:lnTo>
                  <a:lnTo>
                    <a:pt x="216455" y="108394"/>
                  </a:lnTo>
                  <a:lnTo>
                    <a:pt x="226228" y="123971"/>
                  </a:lnTo>
                  <a:lnTo>
                    <a:pt x="232156" y="143763"/>
                  </a:lnTo>
                  <a:lnTo>
                    <a:pt x="233552" y="150494"/>
                  </a:lnTo>
                  <a:lnTo>
                    <a:pt x="236855" y="153924"/>
                  </a:lnTo>
                  <a:lnTo>
                    <a:pt x="241934" y="153924"/>
                  </a:lnTo>
                  <a:lnTo>
                    <a:pt x="245618" y="153924"/>
                  </a:lnTo>
                  <a:lnTo>
                    <a:pt x="248157" y="153669"/>
                  </a:lnTo>
                  <a:lnTo>
                    <a:pt x="249681" y="153288"/>
                  </a:lnTo>
                  <a:lnTo>
                    <a:pt x="249681" y="188849"/>
                  </a:lnTo>
                  <a:lnTo>
                    <a:pt x="243967" y="189483"/>
                  </a:lnTo>
                  <a:lnTo>
                    <a:pt x="237997" y="189864"/>
                  </a:lnTo>
                  <a:lnTo>
                    <a:pt x="231901" y="189864"/>
                  </a:lnTo>
                  <a:lnTo>
                    <a:pt x="196342" y="156590"/>
                  </a:lnTo>
                  <a:lnTo>
                    <a:pt x="190720" y="134941"/>
                  </a:lnTo>
                  <a:lnTo>
                    <a:pt x="180324" y="119506"/>
                  </a:lnTo>
                  <a:lnTo>
                    <a:pt x="165141" y="110263"/>
                  </a:lnTo>
                  <a:lnTo>
                    <a:pt x="145161" y="107187"/>
                  </a:lnTo>
                  <a:lnTo>
                    <a:pt x="145161" y="187705"/>
                  </a:lnTo>
                  <a:lnTo>
                    <a:pt x="106171" y="187705"/>
                  </a:lnTo>
                  <a:lnTo>
                    <a:pt x="106171" y="107187"/>
                  </a:lnTo>
                  <a:lnTo>
                    <a:pt x="85242" y="110216"/>
                  </a:lnTo>
                  <a:lnTo>
                    <a:pt x="69326" y="119316"/>
                  </a:lnTo>
                  <a:lnTo>
                    <a:pt x="58433" y="134512"/>
                  </a:lnTo>
                  <a:lnTo>
                    <a:pt x="52577" y="155828"/>
                  </a:lnTo>
                  <a:lnTo>
                    <a:pt x="48551" y="170737"/>
                  </a:lnTo>
                  <a:lnTo>
                    <a:pt x="41227" y="181371"/>
                  </a:lnTo>
                  <a:lnTo>
                    <a:pt x="30593" y="187743"/>
                  </a:lnTo>
                  <a:lnTo>
                    <a:pt x="16637" y="189864"/>
                  </a:lnTo>
                  <a:lnTo>
                    <a:pt x="11302" y="189864"/>
                  </a:lnTo>
                  <a:lnTo>
                    <a:pt x="5714" y="189483"/>
                  </a:lnTo>
                  <a:lnTo>
                    <a:pt x="0" y="188849"/>
                  </a:lnTo>
                  <a:lnTo>
                    <a:pt x="0" y="153288"/>
                  </a:lnTo>
                  <a:lnTo>
                    <a:pt x="1396" y="153669"/>
                  </a:lnTo>
                  <a:lnTo>
                    <a:pt x="3937" y="153924"/>
                  </a:lnTo>
                  <a:lnTo>
                    <a:pt x="7493" y="153924"/>
                  </a:lnTo>
                  <a:lnTo>
                    <a:pt x="12953" y="153924"/>
                  </a:lnTo>
                  <a:lnTo>
                    <a:pt x="16382" y="150240"/>
                  </a:lnTo>
                  <a:lnTo>
                    <a:pt x="33035" y="109489"/>
                  </a:lnTo>
                  <a:lnTo>
                    <a:pt x="64388" y="90169"/>
                  </a:lnTo>
                  <a:lnTo>
                    <a:pt x="47698" y="84955"/>
                  </a:lnTo>
                  <a:lnTo>
                    <a:pt x="34782" y="75977"/>
                  </a:lnTo>
                  <a:lnTo>
                    <a:pt x="25652" y="63238"/>
                  </a:lnTo>
                  <a:lnTo>
                    <a:pt x="20319" y="46736"/>
                  </a:lnTo>
                  <a:lnTo>
                    <a:pt x="19050" y="39115"/>
                  </a:lnTo>
                  <a:lnTo>
                    <a:pt x="15620" y="35305"/>
                  </a:lnTo>
                  <a:lnTo>
                    <a:pt x="9906" y="35305"/>
                  </a:lnTo>
                  <a:lnTo>
                    <a:pt x="8127" y="35305"/>
                  </a:lnTo>
                  <a:lnTo>
                    <a:pt x="5842" y="35687"/>
                  </a:lnTo>
                  <a:lnTo>
                    <a:pt x="2793" y="36194"/>
                  </a:lnTo>
                  <a:lnTo>
                    <a:pt x="2793" y="1015"/>
                  </a:lnTo>
                  <a:lnTo>
                    <a:pt x="11302" y="380"/>
                  </a:lnTo>
                  <a:lnTo>
                    <a:pt x="17271" y="0"/>
                  </a:lnTo>
                  <a:lnTo>
                    <a:pt x="2070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6638" y="384175"/>
              <a:ext cx="188975" cy="20345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72275" y="389509"/>
              <a:ext cx="172720" cy="262255"/>
            </a:xfrm>
            <a:custGeom>
              <a:avLst/>
              <a:gdLst/>
              <a:ahLst/>
              <a:cxnLst/>
              <a:rect l="l" t="t" r="r" b="b"/>
              <a:pathLst>
                <a:path w="172720" h="262255">
                  <a:moveTo>
                    <a:pt x="83439" y="0"/>
                  </a:moveTo>
                  <a:lnTo>
                    <a:pt x="122277" y="6121"/>
                  </a:lnTo>
                  <a:lnTo>
                    <a:pt x="150018" y="24495"/>
                  </a:lnTo>
                  <a:lnTo>
                    <a:pt x="166663" y="55131"/>
                  </a:lnTo>
                  <a:lnTo>
                    <a:pt x="172211" y="98043"/>
                  </a:lnTo>
                  <a:lnTo>
                    <a:pt x="170686" y="119334"/>
                  </a:lnTo>
                  <a:lnTo>
                    <a:pt x="147700" y="167893"/>
                  </a:lnTo>
                  <a:lnTo>
                    <a:pt x="100838" y="191236"/>
                  </a:lnTo>
                  <a:lnTo>
                    <a:pt x="80645" y="192786"/>
                  </a:lnTo>
                  <a:lnTo>
                    <a:pt x="70881" y="192264"/>
                  </a:lnTo>
                  <a:lnTo>
                    <a:pt x="61404" y="190706"/>
                  </a:lnTo>
                  <a:lnTo>
                    <a:pt x="52212" y="188124"/>
                  </a:lnTo>
                  <a:lnTo>
                    <a:pt x="43306" y="184530"/>
                  </a:lnTo>
                  <a:lnTo>
                    <a:pt x="43306" y="262127"/>
                  </a:lnTo>
                  <a:lnTo>
                    <a:pt x="0" y="262127"/>
                  </a:lnTo>
                  <a:lnTo>
                    <a:pt x="0" y="3555"/>
                  </a:lnTo>
                  <a:lnTo>
                    <a:pt x="43306" y="3555"/>
                  </a:lnTo>
                  <a:lnTo>
                    <a:pt x="43306" y="16001"/>
                  </a:lnTo>
                  <a:lnTo>
                    <a:pt x="52024" y="9001"/>
                  </a:lnTo>
                  <a:lnTo>
                    <a:pt x="61610" y="4000"/>
                  </a:lnTo>
                  <a:lnTo>
                    <a:pt x="72078" y="1000"/>
                  </a:lnTo>
                  <a:lnTo>
                    <a:pt x="83439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49897" y="384175"/>
              <a:ext cx="192024" cy="2034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83553" y="384175"/>
              <a:ext cx="169672" cy="2034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012" y="384175"/>
              <a:ext cx="179832" cy="2034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93638" y="389509"/>
              <a:ext cx="172720" cy="262255"/>
            </a:xfrm>
            <a:custGeom>
              <a:avLst/>
              <a:gdLst/>
              <a:ahLst/>
              <a:cxnLst/>
              <a:rect l="l" t="t" r="r" b="b"/>
              <a:pathLst>
                <a:path w="172720" h="262255">
                  <a:moveTo>
                    <a:pt x="83438" y="0"/>
                  </a:moveTo>
                  <a:lnTo>
                    <a:pt x="122277" y="6121"/>
                  </a:lnTo>
                  <a:lnTo>
                    <a:pt x="150018" y="24495"/>
                  </a:lnTo>
                  <a:lnTo>
                    <a:pt x="166663" y="55131"/>
                  </a:lnTo>
                  <a:lnTo>
                    <a:pt x="172212" y="98043"/>
                  </a:lnTo>
                  <a:lnTo>
                    <a:pt x="170686" y="119334"/>
                  </a:lnTo>
                  <a:lnTo>
                    <a:pt x="147700" y="167893"/>
                  </a:lnTo>
                  <a:lnTo>
                    <a:pt x="100837" y="191236"/>
                  </a:lnTo>
                  <a:lnTo>
                    <a:pt x="80645" y="192786"/>
                  </a:lnTo>
                  <a:lnTo>
                    <a:pt x="70881" y="192264"/>
                  </a:lnTo>
                  <a:lnTo>
                    <a:pt x="61404" y="190706"/>
                  </a:lnTo>
                  <a:lnTo>
                    <a:pt x="52212" y="188124"/>
                  </a:lnTo>
                  <a:lnTo>
                    <a:pt x="43307" y="184530"/>
                  </a:lnTo>
                  <a:lnTo>
                    <a:pt x="43307" y="262127"/>
                  </a:lnTo>
                  <a:lnTo>
                    <a:pt x="0" y="262127"/>
                  </a:lnTo>
                  <a:lnTo>
                    <a:pt x="0" y="3555"/>
                  </a:lnTo>
                  <a:lnTo>
                    <a:pt x="43307" y="3555"/>
                  </a:lnTo>
                  <a:lnTo>
                    <a:pt x="43307" y="16001"/>
                  </a:lnTo>
                  <a:lnTo>
                    <a:pt x="52024" y="9001"/>
                  </a:lnTo>
                  <a:lnTo>
                    <a:pt x="61610" y="4000"/>
                  </a:lnTo>
                  <a:lnTo>
                    <a:pt x="72078" y="1000"/>
                  </a:lnTo>
                  <a:lnTo>
                    <a:pt x="83438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43502" y="384175"/>
              <a:ext cx="192024" cy="2034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85184" y="384175"/>
              <a:ext cx="245745" cy="2034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461" y="384175"/>
              <a:ext cx="450595" cy="2034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1060" y="383413"/>
              <a:ext cx="177291" cy="2049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6976" y="354584"/>
              <a:ext cx="76707" cy="732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27225" y="313563"/>
              <a:ext cx="5101590" cy="338455"/>
            </a:xfrm>
            <a:custGeom>
              <a:avLst/>
              <a:gdLst/>
              <a:ahLst/>
              <a:cxnLst/>
              <a:rect l="l" t="t" r="r" b="b"/>
              <a:pathLst>
                <a:path w="5101590" h="338455">
                  <a:moveTo>
                    <a:pt x="71882" y="8762"/>
                  </a:moveTo>
                  <a:lnTo>
                    <a:pt x="121441" y="18353"/>
                  </a:lnTo>
                  <a:lnTo>
                    <a:pt x="150590" y="46354"/>
                  </a:lnTo>
                  <a:lnTo>
                    <a:pt x="156210" y="74167"/>
                  </a:lnTo>
                  <a:lnTo>
                    <a:pt x="154189" y="88574"/>
                  </a:lnTo>
                  <a:lnTo>
                    <a:pt x="148145" y="101314"/>
                  </a:lnTo>
                  <a:lnTo>
                    <a:pt x="138100" y="112387"/>
                  </a:lnTo>
                  <a:lnTo>
                    <a:pt x="124079" y="121792"/>
                  </a:lnTo>
                  <a:lnTo>
                    <a:pt x="144821" y="132199"/>
                  </a:lnTo>
                  <a:lnTo>
                    <a:pt x="159623" y="147034"/>
                  </a:lnTo>
                  <a:lnTo>
                    <a:pt x="168495" y="166298"/>
                  </a:lnTo>
                  <a:lnTo>
                    <a:pt x="171450" y="189991"/>
                  </a:lnTo>
                  <a:lnTo>
                    <a:pt x="169808" y="206424"/>
                  </a:lnTo>
                  <a:lnTo>
                    <a:pt x="145287" y="244982"/>
                  </a:lnTo>
                  <a:lnTo>
                    <a:pt x="97389" y="263913"/>
                  </a:lnTo>
                  <a:lnTo>
                    <a:pt x="77597" y="265175"/>
                  </a:lnTo>
                  <a:lnTo>
                    <a:pt x="0" y="265175"/>
                  </a:lnTo>
                  <a:lnTo>
                    <a:pt x="0" y="11429"/>
                  </a:lnTo>
                  <a:lnTo>
                    <a:pt x="26912" y="10263"/>
                  </a:lnTo>
                  <a:lnTo>
                    <a:pt x="47847" y="9429"/>
                  </a:lnTo>
                  <a:lnTo>
                    <a:pt x="62829" y="8929"/>
                  </a:lnTo>
                  <a:lnTo>
                    <a:pt x="71882" y="8762"/>
                  </a:lnTo>
                  <a:close/>
                </a:path>
                <a:path w="5101590" h="338455">
                  <a:moveTo>
                    <a:pt x="4995037" y="0"/>
                  </a:moveTo>
                  <a:lnTo>
                    <a:pt x="4995037" y="83311"/>
                  </a:lnTo>
                  <a:lnTo>
                    <a:pt x="5002301" y="80071"/>
                  </a:lnTo>
                  <a:lnTo>
                    <a:pt x="5009626" y="77771"/>
                  </a:lnTo>
                  <a:lnTo>
                    <a:pt x="5017021" y="76400"/>
                  </a:lnTo>
                  <a:lnTo>
                    <a:pt x="5024501" y="75945"/>
                  </a:lnTo>
                  <a:lnTo>
                    <a:pt x="5041981" y="77543"/>
                  </a:lnTo>
                  <a:lnTo>
                    <a:pt x="5081397" y="101599"/>
                  </a:lnTo>
                  <a:lnTo>
                    <a:pt x="5099970" y="150820"/>
                  </a:lnTo>
                  <a:lnTo>
                    <a:pt x="5101208" y="172084"/>
                  </a:lnTo>
                  <a:lnTo>
                    <a:pt x="5099903" y="193990"/>
                  </a:lnTo>
                  <a:lnTo>
                    <a:pt x="5080508" y="243585"/>
                  </a:lnTo>
                  <a:lnTo>
                    <a:pt x="5042985" y="267160"/>
                  </a:lnTo>
                  <a:lnTo>
                    <a:pt x="5027676" y="268731"/>
                  </a:lnTo>
                  <a:lnTo>
                    <a:pt x="5019075" y="268331"/>
                  </a:lnTo>
                  <a:lnTo>
                    <a:pt x="5010785" y="267144"/>
                  </a:lnTo>
                  <a:lnTo>
                    <a:pt x="5002780" y="265195"/>
                  </a:lnTo>
                  <a:lnTo>
                    <a:pt x="4995037" y="262508"/>
                  </a:lnTo>
                  <a:lnTo>
                    <a:pt x="4995037" y="338073"/>
                  </a:lnTo>
                  <a:lnTo>
                    <a:pt x="4953508" y="338073"/>
                  </a:lnTo>
                  <a:lnTo>
                    <a:pt x="4953508" y="261746"/>
                  </a:lnTo>
                  <a:lnTo>
                    <a:pt x="4945195" y="264767"/>
                  </a:lnTo>
                  <a:lnTo>
                    <a:pt x="4936823" y="266953"/>
                  </a:lnTo>
                  <a:lnTo>
                    <a:pt x="4928379" y="268283"/>
                  </a:lnTo>
                  <a:lnTo>
                    <a:pt x="4919853" y="268731"/>
                  </a:lnTo>
                  <a:lnTo>
                    <a:pt x="4903727" y="267160"/>
                  </a:lnTo>
                  <a:lnTo>
                    <a:pt x="4866259" y="243585"/>
                  </a:lnTo>
                  <a:lnTo>
                    <a:pt x="4847917" y="194901"/>
                  </a:lnTo>
                  <a:lnTo>
                    <a:pt x="4846701" y="173735"/>
                  </a:lnTo>
                  <a:lnTo>
                    <a:pt x="4848010" y="152038"/>
                  </a:lnTo>
                  <a:lnTo>
                    <a:pt x="4867656" y="101853"/>
                  </a:lnTo>
                  <a:lnTo>
                    <a:pt x="4906803" y="77565"/>
                  </a:lnTo>
                  <a:lnTo>
                    <a:pt x="4923282" y="75945"/>
                  </a:lnTo>
                  <a:lnTo>
                    <a:pt x="4930951" y="76376"/>
                  </a:lnTo>
                  <a:lnTo>
                    <a:pt x="4938537" y="77676"/>
                  </a:lnTo>
                  <a:lnTo>
                    <a:pt x="4946052" y="79857"/>
                  </a:lnTo>
                  <a:lnTo>
                    <a:pt x="4953508" y="82930"/>
                  </a:lnTo>
                  <a:lnTo>
                    <a:pt x="4953508" y="10286"/>
                  </a:lnTo>
                  <a:lnTo>
                    <a:pt x="4995037" y="0"/>
                  </a:lnTo>
                  <a:close/>
                </a:path>
                <a:path w="5101590" h="338455">
                  <a:moveTo>
                    <a:pt x="1911603" y="0"/>
                  </a:moveTo>
                  <a:lnTo>
                    <a:pt x="1920748" y="38226"/>
                  </a:lnTo>
                  <a:lnTo>
                    <a:pt x="1889502" y="44152"/>
                  </a:lnTo>
                  <a:lnTo>
                    <a:pt x="1865471" y="48767"/>
                  </a:lnTo>
                  <a:lnTo>
                    <a:pt x="1826688" y="57800"/>
                  </a:lnTo>
                  <a:lnTo>
                    <a:pt x="1792986" y="85216"/>
                  </a:lnTo>
                  <a:lnTo>
                    <a:pt x="1782064" y="122554"/>
                  </a:lnTo>
                  <a:lnTo>
                    <a:pt x="1788562" y="114573"/>
                  </a:lnTo>
                  <a:lnTo>
                    <a:pt x="1795668" y="107568"/>
                  </a:lnTo>
                  <a:lnTo>
                    <a:pt x="1837086" y="87570"/>
                  </a:lnTo>
                  <a:lnTo>
                    <a:pt x="1879679" y="92900"/>
                  </a:lnTo>
                  <a:lnTo>
                    <a:pt x="1915650" y="123376"/>
                  </a:lnTo>
                  <a:lnTo>
                    <a:pt x="1928240" y="173989"/>
                  </a:lnTo>
                  <a:lnTo>
                    <a:pt x="1926766" y="193732"/>
                  </a:lnTo>
                  <a:lnTo>
                    <a:pt x="1904746" y="241934"/>
                  </a:lnTo>
                  <a:lnTo>
                    <a:pt x="1858758" y="267063"/>
                  </a:lnTo>
                  <a:lnTo>
                    <a:pt x="1838706" y="268731"/>
                  </a:lnTo>
                  <a:lnTo>
                    <a:pt x="1818439" y="266854"/>
                  </a:lnTo>
                  <a:lnTo>
                    <a:pt x="1771523" y="238886"/>
                  </a:lnTo>
                  <a:lnTo>
                    <a:pt x="1753235" y="203628"/>
                  </a:lnTo>
                  <a:lnTo>
                    <a:pt x="1747139" y="157606"/>
                  </a:lnTo>
                  <a:lnTo>
                    <a:pt x="1747518" y="141440"/>
                  </a:lnTo>
                  <a:lnTo>
                    <a:pt x="1753108" y="99059"/>
                  </a:lnTo>
                  <a:lnTo>
                    <a:pt x="1771269" y="56514"/>
                  </a:lnTo>
                  <a:lnTo>
                    <a:pt x="1802892" y="28320"/>
                  </a:lnTo>
                  <a:lnTo>
                    <a:pt x="1851406" y="11683"/>
                  </a:lnTo>
                  <a:lnTo>
                    <a:pt x="1911603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4236" y="888491"/>
            <a:ext cx="3084576" cy="128625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188211" y="1163573"/>
            <a:ext cx="1454785" cy="6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1685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Дотации</a:t>
            </a:r>
            <a:r>
              <a:rPr sz="15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(лат.</a:t>
            </a:r>
            <a:endParaRPr sz="1500">
              <a:latin typeface="Trebuchet MS"/>
              <a:cs typeface="Trebuchet MS"/>
            </a:endParaRPr>
          </a:p>
          <a:p>
            <a:pPr marL="83820">
              <a:lnSpc>
                <a:spcPts val="1565"/>
              </a:lnSpc>
            </a:pP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«Dotatio»-дар,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680"/>
              </a:lnSpc>
            </a:pP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пожертвование)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418332" y="1184147"/>
            <a:ext cx="4075175" cy="69799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594861" y="1333246"/>
            <a:ext cx="356997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5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Предоставляются</a:t>
            </a:r>
            <a:r>
              <a:rPr sz="1200" b="1" spc="-30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без определения</a:t>
            </a:r>
            <a:r>
              <a:rPr sz="1200" b="1" spc="-1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31728"/>
                </a:solidFill>
                <a:latin typeface="Trebuchet MS"/>
                <a:cs typeface="Trebuchet MS"/>
              </a:rPr>
              <a:t>конкретной</a:t>
            </a:r>
            <a:endParaRPr sz="1200">
              <a:latin typeface="Trebuchet MS"/>
              <a:cs typeface="Trebuchet MS"/>
            </a:endParaRPr>
          </a:p>
          <a:p>
            <a:pPr marL="1905" algn="ctr">
              <a:lnSpc>
                <a:spcPts val="1350"/>
              </a:lnSpc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цели</a:t>
            </a:r>
            <a:r>
              <a:rPr sz="1200" b="1" spc="-30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их</a:t>
            </a:r>
            <a:r>
              <a:rPr sz="1200" b="1" spc="-30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использования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4236" y="2112264"/>
            <a:ext cx="3084576" cy="128625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148588" y="2288540"/>
            <a:ext cx="153352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85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Субвенции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(лат.</a:t>
            </a:r>
            <a:endParaRPr sz="1500">
              <a:latin typeface="Trebuchet MS"/>
              <a:cs typeface="Trebuchet MS"/>
            </a:endParaRPr>
          </a:p>
          <a:p>
            <a:pPr marL="139065" marR="132715" indent="635" algn="ctr">
              <a:lnSpc>
                <a:spcPct val="87000"/>
              </a:lnSpc>
              <a:spcBef>
                <a:spcPts val="120"/>
              </a:spcBef>
            </a:pP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«Subvenire»-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приходить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500" b="1" spc="-4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помощь)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18332" y="2424683"/>
            <a:ext cx="4073652" cy="69951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735070" y="2496058"/>
            <a:ext cx="3287395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5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Предоставляются</a:t>
            </a:r>
            <a:r>
              <a:rPr sz="1200" b="1" spc="32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на финансирование</a:t>
            </a:r>
            <a:endParaRPr sz="1200">
              <a:latin typeface="Trebuchet MS"/>
              <a:cs typeface="Trebuchet MS"/>
            </a:endParaRPr>
          </a:p>
          <a:p>
            <a:pPr marL="12700" marR="5080" algn="ctr">
              <a:lnSpc>
                <a:spcPts val="1250"/>
              </a:lnSpc>
              <a:spcBef>
                <a:spcPts val="110"/>
              </a:spcBef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«переданных» другим публично- правовым </a:t>
            </a:r>
            <a:r>
              <a:rPr sz="1200" b="1" spc="-350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образованием</a:t>
            </a:r>
            <a:r>
              <a:rPr sz="1200" b="1" spc="30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полномочий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4236" y="3336035"/>
            <a:ext cx="3084576" cy="1286256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158951" y="3591001"/>
            <a:ext cx="1515110" cy="69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Субсидии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(лат.</a:t>
            </a:r>
            <a:endParaRPr sz="1600">
              <a:latin typeface="Trebuchet MS"/>
              <a:cs typeface="Trebuchet MS"/>
            </a:endParaRPr>
          </a:p>
          <a:p>
            <a:pPr marL="169545" marR="111760" indent="-48895">
              <a:lnSpc>
                <a:spcPts val="1670"/>
              </a:lnSpc>
              <a:spcBef>
                <a:spcPts val="140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sidi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»-  поддержка)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18332" y="3560064"/>
            <a:ext cx="4073652" cy="699516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869182" y="3711016"/>
            <a:ext cx="301815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Предоставляются</a:t>
            </a:r>
            <a:r>
              <a:rPr sz="1200" b="1" spc="-1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на</a:t>
            </a:r>
            <a:r>
              <a:rPr sz="1200" b="1" spc="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условиях</a:t>
            </a:r>
            <a:r>
              <a:rPr sz="1200" b="1" spc="1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долевого</a:t>
            </a:r>
            <a:endParaRPr sz="1200">
              <a:latin typeface="Trebuchet MS"/>
              <a:cs typeface="Trebuchet MS"/>
            </a:endParaRPr>
          </a:p>
          <a:p>
            <a:pPr marL="34925">
              <a:lnSpc>
                <a:spcPts val="1350"/>
              </a:lnSpc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софинансирования</a:t>
            </a:r>
            <a:r>
              <a:rPr sz="1200" b="1" spc="1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расходов бюджетов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35863" y="4559808"/>
            <a:ext cx="3084576" cy="128778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182116" y="4815585"/>
            <a:ext cx="1610995" cy="6927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indent="1905" algn="ctr">
              <a:lnSpc>
                <a:spcPts val="1670"/>
              </a:lnSpc>
              <a:spcBef>
                <a:spcPts val="359"/>
              </a:spcBef>
            </a:pP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Иные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межбюджетные </a:t>
            </a:r>
            <a:r>
              <a:rPr sz="1600" b="1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трансферты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489959" y="4800600"/>
            <a:ext cx="4073651" cy="699516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3513201" y="4872990"/>
            <a:ext cx="3874135" cy="5270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87100"/>
              </a:lnSpc>
              <a:spcBef>
                <a:spcPts val="285"/>
              </a:spcBef>
            </a:pP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Предоставляются </a:t>
            </a:r>
            <a:r>
              <a:rPr sz="1200" b="1" dirty="0">
                <a:solidFill>
                  <a:srgbClr val="031728"/>
                </a:solidFill>
                <a:latin typeface="Trebuchet MS"/>
                <a:cs typeface="Trebuchet MS"/>
              </a:rPr>
              <a:t>в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случаях </a:t>
            </a:r>
            <a:r>
              <a:rPr sz="1200" b="1" dirty="0">
                <a:solidFill>
                  <a:srgbClr val="031728"/>
                </a:solidFill>
                <a:latin typeface="Trebuchet MS"/>
                <a:cs typeface="Trebuchet MS"/>
              </a:rPr>
              <a:t>и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порядке, которые </a:t>
            </a:r>
            <a:r>
              <a:rPr sz="1200" b="1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утверждены</a:t>
            </a:r>
            <a:r>
              <a:rPr sz="1200" b="1" spc="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31728"/>
                </a:solidFill>
                <a:latin typeface="Trebuchet MS"/>
                <a:cs typeface="Trebuchet MS"/>
              </a:rPr>
              <a:t>правовыми</a:t>
            </a:r>
            <a:r>
              <a:rPr sz="1200" b="1" spc="20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актами</a:t>
            </a:r>
            <a:r>
              <a:rPr sz="1200" b="1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представительного </a:t>
            </a:r>
            <a:r>
              <a:rPr sz="1200" b="1" spc="-345" dirty="0">
                <a:solidFill>
                  <a:srgbClr val="031728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Trebuchet MS"/>
                <a:cs typeface="Trebuchet MS"/>
              </a:rPr>
              <a:t>органа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344156" y="687323"/>
            <a:ext cx="1626235" cy="1234440"/>
            <a:chOff x="7344156" y="687323"/>
            <a:chExt cx="1626235" cy="1234440"/>
          </a:xfrm>
        </p:grpSpPr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44156" y="687323"/>
              <a:ext cx="1626107" cy="12344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0396" y="836688"/>
              <a:ext cx="1080122" cy="9361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493508" y="836675"/>
              <a:ext cx="1327150" cy="936625"/>
            </a:xfrm>
            <a:custGeom>
              <a:avLst/>
              <a:gdLst/>
              <a:ahLst/>
              <a:cxnLst/>
              <a:rect l="l" t="t" r="r" b="b"/>
              <a:pathLst>
                <a:path w="1327150" h="936625">
                  <a:moveTo>
                    <a:pt x="246888" y="936116"/>
                  </a:moveTo>
                  <a:lnTo>
                    <a:pt x="1327010" y="936116"/>
                  </a:lnTo>
                  <a:lnTo>
                    <a:pt x="1327010" y="12"/>
                  </a:lnTo>
                  <a:lnTo>
                    <a:pt x="246888" y="12"/>
                  </a:lnTo>
                  <a:lnTo>
                    <a:pt x="246888" y="936116"/>
                  </a:lnTo>
                  <a:close/>
                </a:path>
                <a:path w="1327150" h="936625">
                  <a:moveTo>
                    <a:pt x="156845" y="0"/>
                  </a:moveTo>
                  <a:lnTo>
                    <a:pt x="156845" y="936116"/>
                  </a:lnTo>
                </a:path>
                <a:path w="1327150" h="936625">
                  <a:moveTo>
                    <a:pt x="156845" y="175513"/>
                  </a:moveTo>
                  <a:lnTo>
                    <a:pt x="0" y="694436"/>
                  </a:lnTo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748333" y="868502"/>
            <a:ext cx="106426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765" marR="142240" indent="68580" algn="just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821A08"/>
                </a:solidFill>
                <a:latin typeface="Trebuchet MS"/>
                <a:cs typeface="Trebuchet MS"/>
              </a:rPr>
              <a:t>Вы даете </a:t>
            </a:r>
            <a:r>
              <a:rPr sz="1100" b="1" spc="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821A08"/>
                </a:solidFill>
                <a:latin typeface="Trebuchet MS"/>
                <a:cs typeface="Trebuchet MS"/>
              </a:rPr>
              <a:t>ребенку </a:t>
            </a:r>
            <a:r>
              <a:rPr sz="1100" b="1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821A08"/>
                </a:solidFill>
                <a:latin typeface="Trebuchet MS"/>
                <a:cs typeface="Trebuchet MS"/>
              </a:rPr>
              <a:t>деньги </a:t>
            </a:r>
            <a:r>
              <a:rPr sz="1100" b="1" dirty="0">
                <a:solidFill>
                  <a:srgbClr val="821A08"/>
                </a:solidFill>
                <a:latin typeface="Trebuchet MS"/>
                <a:cs typeface="Trebuchet MS"/>
              </a:rPr>
              <a:t>на </a:t>
            </a:r>
            <a:r>
              <a:rPr sz="1100" b="1" spc="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821A08"/>
                </a:solidFill>
                <a:latin typeface="Trebuchet MS"/>
                <a:cs typeface="Trebuchet MS"/>
              </a:rPr>
              <a:t>к</a:t>
            </a:r>
            <a:r>
              <a:rPr sz="1100" b="1" spc="-5" dirty="0">
                <a:solidFill>
                  <a:srgbClr val="821A08"/>
                </a:solidFill>
                <a:latin typeface="Trebuchet MS"/>
                <a:cs typeface="Trebuchet MS"/>
              </a:rPr>
              <a:t>а</a:t>
            </a:r>
            <a:r>
              <a:rPr sz="1100" b="1" dirty="0">
                <a:solidFill>
                  <a:srgbClr val="821A08"/>
                </a:solidFill>
                <a:latin typeface="Trebuchet MS"/>
                <a:cs typeface="Trebuchet MS"/>
              </a:rPr>
              <a:t>рман</a:t>
            </a:r>
            <a:r>
              <a:rPr sz="1100" b="1" spc="5" dirty="0">
                <a:solidFill>
                  <a:srgbClr val="821A08"/>
                </a:solidFill>
                <a:latin typeface="Trebuchet MS"/>
                <a:cs typeface="Trebuchet MS"/>
              </a:rPr>
              <a:t>н</a:t>
            </a:r>
            <a:r>
              <a:rPr sz="1100" b="1" dirty="0">
                <a:solidFill>
                  <a:srgbClr val="821A08"/>
                </a:solidFill>
                <a:latin typeface="Trebuchet MS"/>
                <a:cs typeface="Trebuchet MS"/>
              </a:rPr>
              <a:t>ые</a:t>
            </a:r>
            <a:endParaRPr sz="1100">
              <a:latin typeface="Trebuchet MS"/>
              <a:cs typeface="Trebuchet MS"/>
            </a:endParaRPr>
          </a:p>
          <a:p>
            <a:pPr marL="243204">
              <a:lnSpc>
                <a:spcPct val="100000"/>
              </a:lnSpc>
            </a:pPr>
            <a:r>
              <a:rPr sz="1100" b="1" spc="-5" dirty="0">
                <a:solidFill>
                  <a:srgbClr val="821A08"/>
                </a:solidFill>
                <a:latin typeface="Trebuchet MS"/>
                <a:cs typeface="Trebuchet MS"/>
              </a:rPr>
              <a:t>расходы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353300" y="1664207"/>
            <a:ext cx="1617345" cy="1379220"/>
            <a:chOff x="7353300" y="1664207"/>
            <a:chExt cx="1617345" cy="1379220"/>
          </a:xfrm>
        </p:grpSpPr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53300" y="1664207"/>
              <a:ext cx="1616963" cy="137922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40395" y="1813953"/>
              <a:ext cx="1080122" cy="108012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03540" y="1813940"/>
              <a:ext cx="1316990" cy="1080135"/>
            </a:xfrm>
            <a:custGeom>
              <a:avLst/>
              <a:gdLst/>
              <a:ahLst/>
              <a:cxnLst/>
              <a:rect l="l" t="t" r="r" b="b"/>
              <a:pathLst>
                <a:path w="1316990" h="1080135">
                  <a:moveTo>
                    <a:pt x="236854" y="1080135"/>
                  </a:moveTo>
                  <a:lnTo>
                    <a:pt x="1316977" y="1080135"/>
                  </a:lnTo>
                  <a:lnTo>
                    <a:pt x="1316977" y="12"/>
                  </a:lnTo>
                  <a:lnTo>
                    <a:pt x="236854" y="12"/>
                  </a:lnTo>
                  <a:lnTo>
                    <a:pt x="236854" y="1080135"/>
                  </a:lnTo>
                  <a:close/>
                </a:path>
                <a:path w="1316990" h="1080135">
                  <a:moveTo>
                    <a:pt x="146811" y="0"/>
                  </a:moveTo>
                  <a:lnTo>
                    <a:pt x="146811" y="1080135"/>
                  </a:lnTo>
                </a:path>
                <a:path w="1316990" h="1080135">
                  <a:moveTo>
                    <a:pt x="146811" y="202564"/>
                  </a:moveTo>
                  <a:lnTo>
                    <a:pt x="0" y="979043"/>
                  </a:lnTo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748333" y="1805431"/>
            <a:ext cx="10642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 marR="13970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Вы даете </a:t>
            </a:r>
            <a:r>
              <a:rPr sz="1000" b="1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ребенку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 деньги и </a:t>
            </a:r>
            <a:r>
              <a:rPr sz="1000" b="1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посылаете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в </a:t>
            </a:r>
            <a:r>
              <a:rPr sz="1000" b="1" spc="-29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магазин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купить</a:t>
            </a:r>
            <a:r>
              <a:rPr sz="1000" b="1" spc="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по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списку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344156" y="2846832"/>
            <a:ext cx="1626235" cy="1740535"/>
            <a:chOff x="7344156" y="2846832"/>
            <a:chExt cx="1626235" cy="1740535"/>
          </a:xfrm>
        </p:grpSpPr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44156" y="2846832"/>
              <a:ext cx="1626107" cy="174040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40396" y="2996946"/>
              <a:ext cx="1080122" cy="144017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493508" y="2996946"/>
              <a:ext cx="156845" cy="1440180"/>
            </a:xfrm>
            <a:custGeom>
              <a:avLst/>
              <a:gdLst/>
              <a:ahLst/>
              <a:cxnLst/>
              <a:rect l="l" t="t" r="r" b="b"/>
              <a:pathLst>
                <a:path w="156845" h="1440179">
                  <a:moveTo>
                    <a:pt x="156845" y="0"/>
                  </a:moveTo>
                  <a:lnTo>
                    <a:pt x="156845" y="1440179"/>
                  </a:lnTo>
                </a:path>
                <a:path w="156845" h="1440179">
                  <a:moveTo>
                    <a:pt x="156845" y="270001"/>
                  </a:moveTo>
                  <a:lnTo>
                    <a:pt x="0" y="1003934"/>
                  </a:lnTo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740395" y="2996945"/>
            <a:ext cx="1080135" cy="1440180"/>
          </a:xfrm>
          <a:prstGeom prst="rect">
            <a:avLst/>
          </a:prstGeom>
          <a:ln w="15875">
            <a:solidFill>
              <a:srgbClr val="1C2B68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Вы</a:t>
            </a:r>
            <a:endParaRPr sz="1000">
              <a:latin typeface="Trebuchet MS"/>
              <a:cs typeface="Trebuchet MS"/>
            </a:endParaRPr>
          </a:p>
          <a:p>
            <a:pPr marL="92075" marR="266065">
              <a:lnSpc>
                <a:spcPct val="100000"/>
              </a:lnSpc>
            </a:pP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до</a:t>
            </a:r>
            <a:r>
              <a:rPr sz="1000" b="1" spc="-15" dirty="0">
                <a:solidFill>
                  <a:srgbClr val="821A08"/>
                </a:solidFill>
                <a:latin typeface="Trebuchet MS"/>
                <a:cs typeface="Trebuchet MS"/>
              </a:rPr>
              <a:t>б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а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вл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яе</a:t>
            </a:r>
            <a:r>
              <a:rPr sz="1000" b="1" spc="-15" dirty="0">
                <a:solidFill>
                  <a:srgbClr val="821A08"/>
                </a:solidFill>
                <a:latin typeface="Trebuchet MS"/>
                <a:cs typeface="Trebuchet MS"/>
              </a:rPr>
              <a:t>т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е 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ребенку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 деньги на </a:t>
            </a:r>
            <a:r>
              <a:rPr sz="1000" b="1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покупку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телефона</a:t>
            </a:r>
            <a:endParaRPr sz="1000">
              <a:latin typeface="Trebuchet MS"/>
              <a:cs typeface="Trebuchet MS"/>
            </a:endParaRPr>
          </a:p>
          <a:p>
            <a:pPr marL="92075" marR="201930">
              <a:lnSpc>
                <a:spcPct val="100000"/>
              </a:lnSpc>
            </a:pP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(часть</a:t>
            </a:r>
            <a:r>
              <a:rPr sz="1000" b="1" spc="-5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денег </a:t>
            </a:r>
            <a:r>
              <a:rPr sz="1000" b="1" spc="-28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он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накопил </a:t>
            </a:r>
            <a:r>
              <a:rPr sz="1000" b="1" spc="-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21A08"/>
                </a:solidFill>
                <a:latin typeface="Trebuchet MS"/>
                <a:cs typeface="Trebuchet MS"/>
              </a:rPr>
              <a:t>сам)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412735" y="4431791"/>
            <a:ext cx="1595755" cy="1308100"/>
            <a:chOff x="7412735" y="4431791"/>
            <a:chExt cx="1595755" cy="1308100"/>
          </a:xfrm>
        </p:grpSpPr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12735" y="4431791"/>
              <a:ext cx="1595627" cy="13075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78876" y="4581131"/>
              <a:ext cx="1080122" cy="100811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562214" y="4581143"/>
              <a:ext cx="127000" cy="1008380"/>
            </a:xfrm>
            <a:custGeom>
              <a:avLst/>
              <a:gdLst/>
              <a:ahLst/>
              <a:cxnLst/>
              <a:rect l="l" t="t" r="r" b="b"/>
              <a:pathLst>
                <a:path w="127000" h="1008379">
                  <a:moveTo>
                    <a:pt x="126618" y="0"/>
                  </a:moveTo>
                  <a:lnTo>
                    <a:pt x="126618" y="1008100"/>
                  </a:lnTo>
                </a:path>
                <a:path w="127000" h="1008379">
                  <a:moveTo>
                    <a:pt x="126618" y="188975"/>
                  </a:moveTo>
                  <a:lnTo>
                    <a:pt x="0" y="566927"/>
                  </a:lnTo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778877" y="4581131"/>
            <a:ext cx="1080135" cy="1008380"/>
          </a:xfrm>
          <a:prstGeom prst="rect">
            <a:avLst/>
          </a:prstGeom>
          <a:ln w="15875">
            <a:solidFill>
              <a:srgbClr val="1C2B68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55"/>
              </a:spcBef>
            </a:pPr>
            <a:r>
              <a:rPr sz="1100" b="1" spc="-155" dirty="0">
                <a:solidFill>
                  <a:srgbClr val="821A08"/>
                </a:solidFill>
                <a:latin typeface="Arial"/>
                <a:cs typeface="Arial"/>
              </a:rPr>
              <a:t>В</a:t>
            </a:r>
            <a:r>
              <a:rPr sz="1100" b="1" spc="-135" dirty="0">
                <a:solidFill>
                  <a:srgbClr val="821A08"/>
                </a:solidFill>
                <a:latin typeface="Arial"/>
                <a:cs typeface="Arial"/>
              </a:rPr>
              <a:t>ы</a:t>
            </a:r>
            <a:r>
              <a:rPr sz="1100" b="1" spc="-60" dirty="0">
                <a:solidFill>
                  <a:srgbClr val="821A08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821A08"/>
                </a:solidFill>
                <a:latin typeface="Arial"/>
                <a:cs typeface="Arial"/>
              </a:rPr>
              <a:t>даете</a:t>
            </a:r>
            <a:endParaRPr sz="1100">
              <a:latin typeface="Arial"/>
              <a:cs typeface="Arial"/>
            </a:endParaRPr>
          </a:p>
          <a:p>
            <a:pPr marL="98425" marR="87630" algn="ctr">
              <a:lnSpc>
                <a:spcPts val="1390"/>
              </a:lnSpc>
              <a:spcBef>
                <a:spcPts val="50"/>
              </a:spcBef>
            </a:pPr>
            <a:r>
              <a:rPr sz="1100" b="1" spc="-120" dirty="0">
                <a:solidFill>
                  <a:srgbClr val="821A08"/>
                </a:solidFill>
                <a:latin typeface="Arial"/>
                <a:cs typeface="Arial"/>
              </a:rPr>
              <a:t>реб</a:t>
            </a:r>
            <a:r>
              <a:rPr sz="1100" b="1" spc="-114" dirty="0">
                <a:solidFill>
                  <a:srgbClr val="821A08"/>
                </a:solidFill>
                <a:latin typeface="Arial"/>
                <a:cs typeface="Arial"/>
              </a:rPr>
              <a:t>ен</a:t>
            </a:r>
            <a:r>
              <a:rPr sz="1100" b="1" spc="-100" dirty="0">
                <a:solidFill>
                  <a:srgbClr val="821A08"/>
                </a:solidFill>
                <a:latin typeface="Arial"/>
                <a:cs typeface="Arial"/>
              </a:rPr>
              <a:t>к</a:t>
            </a:r>
            <a:r>
              <a:rPr sz="1100" b="1" spc="-110" dirty="0">
                <a:solidFill>
                  <a:srgbClr val="821A08"/>
                </a:solidFill>
                <a:latin typeface="Arial"/>
                <a:cs typeface="Arial"/>
              </a:rPr>
              <a:t>у</a:t>
            </a:r>
            <a:r>
              <a:rPr sz="1100" b="1" spc="-80" dirty="0">
                <a:solidFill>
                  <a:srgbClr val="821A08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821A08"/>
                </a:solidFill>
                <a:latin typeface="Arial"/>
                <a:cs typeface="Arial"/>
              </a:rPr>
              <a:t>де</a:t>
            </a:r>
            <a:r>
              <a:rPr sz="1100" b="1" spc="-114" dirty="0">
                <a:solidFill>
                  <a:srgbClr val="821A08"/>
                </a:solidFill>
                <a:latin typeface="Arial"/>
                <a:cs typeface="Arial"/>
              </a:rPr>
              <a:t>н</a:t>
            </a:r>
            <a:r>
              <a:rPr sz="1100" b="1" spc="-125" dirty="0">
                <a:solidFill>
                  <a:srgbClr val="821A08"/>
                </a:solidFill>
                <a:latin typeface="Arial"/>
                <a:cs typeface="Arial"/>
              </a:rPr>
              <a:t>ь</a:t>
            </a:r>
            <a:r>
              <a:rPr sz="1100" b="1" spc="-95" dirty="0">
                <a:solidFill>
                  <a:srgbClr val="821A08"/>
                </a:solidFill>
                <a:latin typeface="Arial"/>
                <a:cs typeface="Arial"/>
              </a:rPr>
              <a:t>г</a:t>
            </a:r>
            <a:r>
              <a:rPr sz="1100" b="1" spc="-90" dirty="0">
                <a:solidFill>
                  <a:srgbClr val="821A08"/>
                </a:solidFill>
                <a:latin typeface="Arial"/>
                <a:cs typeface="Arial"/>
              </a:rPr>
              <a:t>и  н</a:t>
            </a:r>
            <a:r>
              <a:rPr sz="1100" b="1" spc="-110" dirty="0">
                <a:solidFill>
                  <a:srgbClr val="821A08"/>
                </a:solidFill>
                <a:latin typeface="Arial"/>
                <a:cs typeface="Arial"/>
              </a:rPr>
              <a:t>а</a:t>
            </a:r>
            <a:r>
              <a:rPr sz="1100" b="1" spc="-65" dirty="0">
                <a:solidFill>
                  <a:srgbClr val="821A08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821A08"/>
                </a:solidFill>
                <a:latin typeface="Arial"/>
                <a:cs typeface="Arial"/>
              </a:rPr>
              <a:t>н</a:t>
            </a:r>
            <a:r>
              <a:rPr sz="1100" b="1" spc="-110" dirty="0">
                <a:solidFill>
                  <a:srgbClr val="821A08"/>
                </a:solidFill>
                <a:latin typeface="Arial"/>
                <a:cs typeface="Arial"/>
              </a:rPr>
              <a:t>е</a:t>
            </a:r>
            <a:r>
              <a:rPr sz="1100" b="1" spc="-65" dirty="0">
                <a:solidFill>
                  <a:srgbClr val="821A08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100" b="1" spc="-120" dirty="0">
                <a:solidFill>
                  <a:srgbClr val="821A08"/>
                </a:solidFill>
                <a:latin typeface="Arial"/>
                <a:cs typeface="Arial"/>
              </a:rPr>
              <a:t>предвиденные</a:t>
            </a:r>
            <a:endParaRPr sz="11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70"/>
              </a:spcBef>
            </a:pPr>
            <a:r>
              <a:rPr sz="1100" b="1" spc="-120" dirty="0">
                <a:solidFill>
                  <a:srgbClr val="821A08"/>
                </a:solidFill>
                <a:latin typeface="Arial"/>
                <a:cs typeface="Arial"/>
              </a:rPr>
              <a:t>расходы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766060" y="5517248"/>
            <a:ext cx="2597150" cy="1341120"/>
            <a:chOff x="2766060" y="5517248"/>
            <a:chExt cx="2597150" cy="1341120"/>
          </a:xfrm>
        </p:grpSpPr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66060" y="6641590"/>
              <a:ext cx="2596895" cy="21640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43784" y="5517248"/>
              <a:ext cx="1873631" cy="1340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65123"/>
              </p:ext>
            </p:extLst>
          </p:nvPr>
        </p:nvGraphicFramePr>
        <p:xfrm>
          <a:off x="317182" y="1040002"/>
          <a:ext cx="8556624" cy="17924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7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7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24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19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5" dirty="0">
                          <a:solidFill>
                            <a:srgbClr val="03172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9 109,9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6 309,5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6 418,4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712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03172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9 109,9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6 309,5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8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6 418,4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b="1" spc="-5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Сбалансированный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b="1" spc="-5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Сбалансированный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spc="-5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Сбалансированный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687323" y="2811779"/>
            <a:ext cx="7773109" cy="3804667"/>
            <a:chOff x="687323" y="2811779"/>
            <a:chExt cx="6990715" cy="3598545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0168" y="5175503"/>
              <a:ext cx="4047743" cy="8778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368" y="2833115"/>
              <a:ext cx="2752343" cy="31440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091" y="5445251"/>
              <a:ext cx="3375660" cy="9646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323" y="2811779"/>
              <a:ext cx="2955036" cy="3521964"/>
            </a:xfrm>
            <a:prstGeom prst="rect">
              <a:avLst/>
            </a:prstGeom>
          </p:spPr>
        </p:pic>
      </p:grpSp>
      <p:sp>
        <p:nvSpPr>
          <p:cNvPr id="50" name="Скругленный прямоугольник 49">
            <a:extLst>
              <a:ext uri="{FF2B5EF4-FFF2-40B4-BE49-F238E27FC236}">
                <a16:creationId xmlns="" xmlns:a16="http://schemas.microsoft.com/office/drawing/2014/main" id="{38DF27EB-ADD8-14D9-C3C2-A3493440690F}"/>
              </a:ext>
            </a:extLst>
          </p:cNvPr>
          <p:cNvSpPr/>
          <p:nvPr/>
        </p:nvSpPr>
        <p:spPr>
          <a:xfrm>
            <a:off x="285720" y="285729"/>
            <a:ext cx="8358246" cy="642942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бюджета, тыс. рублей.</a:t>
            </a:r>
            <a:endParaRPr lang="x-none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Монеты со сплошной заливкой">
            <a:extLst>
              <a:ext uri="{FF2B5EF4-FFF2-40B4-BE49-F238E27FC236}">
                <a16:creationId xmlns="" xmlns:a16="http://schemas.microsoft.com/office/drawing/2014/main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842" y="1478550"/>
            <a:ext cx="332308" cy="360000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4DFCE1BB-8438-74A5-D76E-7A8CBE0A28FD}"/>
              </a:ext>
            </a:extLst>
          </p:cNvPr>
          <p:cNvSpPr/>
          <p:nvPr/>
        </p:nvSpPr>
        <p:spPr>
          <a:xfrm>
            <a:off x="214282" y="142852"/>
            <a:ext cx="8643998" cy="928694"/>
          </a:xfrm>
          <a:prstGeom prst="roundRect">
            <a:avLst>
              <a:gd name="adj" fmla="val 3104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налоговых и неналоговых доходов бюджета поселения на 2023-2025 гг., тыс. рублей.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Монеты со сплошной заливкой">
            <a:extLst>
              <a:ext uri="{FF2B5EF4-FFF2-40B4-BE49-F238E27FC236}">
                <a16:creationId xmlns="" xmlns:a16="http://schemas.microsoft.com/office/drawing/2014/main" id="{8FCBDF6A-8A7F-4E13-688F-B44DA31C2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888" y="5013176"/>
            <a:ext cx="542300" cy="587492"/>
          </a:xfrm>
          <a:prstGeom prst="rect">
            <a:avLst/>
          </a:prstGeom>
        </p:spPr>
      </p:pic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C0BC8A81-BA2B-4AEE-AD9A-EE1760ADD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037465"/>
              </p:ext>
            </p:extLst>
          </p:nvPr>
        </p:nvGraphicFramePr>
        <p:xfrm>
          <a:off x="4546631" y="1053296"/>
          <a:ext cx="4273841" cy="293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="" xmlns:a16="http://schemas.microsoft.com/office/drawing/2014/main" id="{211A475A-5BDF-405C-A46C-00DBFA823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617538"/>
              </p:ext>
            </p:extLst>
          </p:nvPr>
        </p:nvGraphicFramePr>
        <p:xfrm>
          <a:off x="2447764" y="3992685"/>
          <a:ext cx="4553128" cy="28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C0BC8A81-BA2B-4AEE-AD9A-EE1760ADD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037465"/>
              </p:ext>
            </p:extLst>
          </p:nvPr>
        </p:nvGraphicFramePr>
        <p:xfrm>
          <a:off x="214282" y="1071546"/>
          <a:ext cx="4214841" cy="293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568875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3053" y="6607262"/>
            <a:ext cx="671652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38DF27EB-ADD8-14D9-C3C2-A3493440690F}"/>
              </a:ext>
            </a:extLst>
          </p:cNvPr>
          <p:cNvSpPr/>
          <p:nvPr/>
        </p:nvSpPr>
        <p:spPr>
          <a:xfrm>
            <a:off x="357158" y="142852"/>
            <a:ext cx="8572560" cy="928694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Гончаровского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2023 и плановый период 2024 и 2025 годов (тыс.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руб.).</a:t>
            </a:r>
            <a:endParaRPr lang="x-none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65123"/>
              </p:ext>
            </p:extLst>
          </p:nvPr>
        </p:nvGraphicFramePr>
        <p:xfrm>
          <a:off x="357159" y="1142983"/>
          <a:ext cx="8501121" cy="559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6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9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9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6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600" b="1" dirty="0">
                          <a:solidFill>
                            <a:srgbClr val="073B6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59">
                <a:tc>
                  <a:txBody>
                    <a:bodyPr/>
                    <a:lstStyle/>
                    <a:p>
                      <a:pPr marL="88265" algn="l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600" b="0" spc="-5" dirty="0" smtClean="0">
                          <a:solidFill>
                            <a:srgbClr val="03172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600" b="0" spc="-5" baseline="0" dirty="0" smtClean="0">
                          <a:solidFill>
                            <a:srgbClr val="03172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3 913,9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2 921,2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2 787,5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419">
                <a:tc>
                  <a:txBody>
                    <a:bodyPr/>
                    <a:lstStyle/>
                    <a:p>
                      <a:pPr marL="8826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sz="16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356,9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373,3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386,7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</a:tr>
              <a:tr h="347419">
                <a:tc>
                  <a:txBody>
                    <a:bodyPr/>
                    <a:lstStyle/>
                    <a:p>
                      <a:pPr marL="8826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b="0" spc="-5" dirty="0" smtClean="0">
                          <a:solidFill>
                            <a:srgbClr val="03172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sz="16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2 234,1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1 892,9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1 970,4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Национальная безопасность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 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правоохранительная деятельность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Молодежная политика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Коммунальное хозяйство 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Благоустройство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Культура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Пенсионное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Физическая культура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  <a:tr h="4411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Условно-утвержденные расходы 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147,1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298,9</a:t>
                      </a:r>
                      <a:endParaRPr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5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9109,9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6309,5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24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6418,5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256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13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1881"/>
            <a:ext cx="9143999" cy="6522084"/>
            <a:chOff x="0" y="332651"/>
            <a:chExt cx="9143999" cy="65220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81794"/>
              <a:ext cx="5188649" cy="3972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59" y="4655820"/>
              <a:ext cx="5730240" cy="1469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65" y="332651"/>
              <a:ext cx="5652134" cy="571500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4286248" y="908720"/>
            <a:ext cx="26432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администрацией </a:t>
            </a:r>
            <a:r>
              <a:rPr lang="ru-RU" altLang="ru-RU" sz="14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Гончаровского</a:t>
            </a: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</a:p>
          <a:p>
            <a:pPr algn="ctr" eaLnBrk="1" hangingPunct="1">
              <a:defRPr/>
            </a:pP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 404241 Волгоградская обл., </a:t>
            </a:r>
            <a:r>
              <a:rPr lang="ru-RU" altLang="ru-RU" sz="14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Палласовский</a:t>
            </a: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район, п. Золотари, ул. Кооперативная.</a:t>
            </a:r>
          </a:p>
          <a:p>
            <a:pPr algn="ctr" eaLnBrk="1" hangingPunct="1">
              <a:defRPr/>
            </a:pP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Глава поселения</a:t>
            </a:r>
          </a:p>
          <a:p>
            <a:pPr algn="ctr" eaLnBrk="1" hangingPunct="1">
              <a:defRPr/>
            </a:pPr>
            <a:r>
              <a:rPr lang="ru-RU" altLang="ru-RU" sz="14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Нургазиев</a:t>
            </a: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Салауат</a:t>
            </a: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Габдрахимович</a:t>
            </a:r>
            <a:endParaRPr lang="ru-RU" altLang="ru-RU" sz="1400" b="1" i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Тел. 8449252424</a:t>
            </a:r>
          </a:p>
          <a:p>
            <a:pPr algn="ctr" eaLnBrk="1" hangingPunct="1">
              <a:defRPr/>
            </a:pP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8449252411</a:t>
            </a:r>
          </a:p>
          <a:p>
            <a:pPr algn="ctr">
              <a:defRPr/>
            </a:pPr>
            <a:r>
              <a:rPr lang="ru-RU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altLang="ru-RU" sz="1400" b="1" i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adm_gonchar@mail.ru</a:t>
            </a:r>
            <a:endParaRPr lang="ru-RU" altLang="ru-RU" sz="1400" b="1" i="1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="" xmlns:a16="http://schemas.microsoft.com/office/drawing/2014/main" id="{16E5A973-EEA3-4583-9BB3-583517F16DAF}"/>
              </a:ext>
            </a:extLst>
          </p:cNvPr>
          <p:cNvGrpSpPr/>
          <p:nvPr/>
        </p:nvGrpSpPr>
        <p:grpSpPr>
          <a:xfrm>
            <a:off x="0" y="44624"/>
            <a:ext cx="9144000" cy="6858000"/>
            <a:chOff x="0" y="0"/>
            <a:chExt cx="9144000" cy="6858000"/>
          </a:xfrm>
        </p:grpSpPr>
        <p:pic>
          <p:nvPicPr>
            <p:cNvPr id="5" name="object 4">
              <a:extLst>
                <a:ext uri="{FF2B5EF4-FFF2-40B4-BE49-F238E27FC236}">
                  <a16:creationId xmlns="" xmlns:a16="http://schemas.microsoft.com/office/drawing/2014/main" id="{7D8828B1-05E9-4030-9EB4-BDF39D4C58F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05400"/>
              <a:ext cx="9144000" cy="175260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="" xmlns:a16="http://schemas.microsoft.com/office/drawing/2014/main" id="{2EE21263-7D09-46B6-AC9A-27E0877FD4E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365104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="" xmlns:a16="http://schemas.microsoft.com/office/drawing/2014/main" id="{840F7A6B-7DFF-4CA6-91ED-1736FC7492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66285"/>
              <a:ext cx="9144000" cy="2806255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="" xmlns:a16="http://schemas.microsoft.com/office/drawing/2014/main" id="{7E2B19F6-9FE4-437A-86A8-A35049D5218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847" y="135636"/>
              <a:ext cx="1984248" cy="263042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19006C7-95A9-4AFE-A358-E0D331D4B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5" y="293462"/>
            <a:ext cx="3240360" cy="4251902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="" xmlns:a16="http://schemas.microsoft.com/office/drawing/2014/main" id="{214916B6-CE86-44EF-A70C-F7437A9967C1}"/>
              </a:ext>
            </a:extLst>
          </p:cNvPr>
          <p:cNvSpPr txBox="1"/>
          <p:nvPr/>
        </p:nvSpPr>
        <p:spPr>
          <a:xfrm>
            <a:off x="2574010" y="548680"/>
            <a:ext cx="6318470" cy="683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2614" algn="ctr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Уважаемые жители </a:t>
            </a:r>
            <a:r>
              <a:rPr lang="ru-RU" sz="1400" b="1" i="1" spc="-90" dirty="0" err="1">
                <a:solidFill>
                  <a:srgbClr val="0F1222"/>
                </a:solidFill>
                <a:latin typeface="Arial"/>
                <a:cs typeface="Arial"/>
              </a:rPr>
              <a:t>Гончаровского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сельского поселения!  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             Администрация </a:t>
            </a:r>
            <a:r>
              <a:rPr lang="ru-RU" sz="1400" b="1" i="1" spc="-90" dirty="0" err="1">
                <a:solidFill>
                  <a:srgbClr val="0F1222"/>
                </a:solidFill>
                <a:latin typeface="Arial"/>
                <a:cs typeface="Arial"/>
              </a:rPr>
              <a:t>Гончаровского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сельского поселения представляет вашему вниманию презентацию  «Бюджет для граждан» к проекту решения о бюджете </a:t>
            </a:r>
            <a:r>
              <a:rPr lang="ru-RU" sz="1400" b="1" i="1" spc="-90" dirty="0" err="1">
                <a:solidFill>
                  <a:srgbClr val="0F1222"/>
                </a:solidFill>
                <a:latin typeface="Arial"/>
                <a:cs typeface="Arial"/>
              </a:rPr>
              <a:t>Гончаровского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сельского </a:t>
            </a:r>
            <a:r>
              <a:rPr lang="ru-RU" sz="1400" b="1" i="1" spc="-90" dirty="0" smtClean="0">
                <a:solidFill>
                  <a:srgbClr val="0F1222"/>
                </a:solidFill>
                <a:latin typeface="Arial"/>
                <a:cs typeface="Arial"/>
              </a:rPr>
              <a:t>Совета 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на 2023 год и плановый период 2024 и 2025 годов. В ней мы постарались доступно отразить основные параметры бюджета.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          Бюджет для граждан –это упрощенная версия бюджетного документа, которая использует неформальный язык и доступные форматы , чтобы облегчить понимание  и доступность для граждан.  Эта информация позволит вам </a:t>
            </a:r>
            <a:r>
              <a:rPr lang="ru-RU" sz="1400" b="1" i="1" spc="-90" dirty="0" smtClean="0">
                <a:solidFill>
                  <a:srgbClr val="0F1222"/>
                </a:solidFill>
                <a:latin typeface="Arial"/>
                <a:cs typeface="Arial"/>
              </a:rPr>
              <a:t>разобраться как 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формируются доходы  поселения, как расходуются бюджетные средства, какие задачи решаются при помощи этих средств, как бюджетная политика влияет на развитие поселения и качество жизни людей.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         Надеюсь, что представление бюджета в доступной для граждан форме, позволит повысить уровень общественного участия граждан в бюджетном процессе.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endParaRPr lang="ru-RU" sz="1400" b="1" i="1" spc="-90" dirty="0">
              <a:solidFill>
                <a:srgbClr val="0F1222"/>
              </a:solidFill>
              <a:latin typeface="Arial"/>
              <a:cs typeface="Arial"/>
            </a:endParaRP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endParaRPr lang="ru-RU" sz="1400" b="1" i="1" spc="-90" dirty="0">
              <a:solidFill>
                <a:srgbClr val="0F1222"/>
              </a:solidFill>
              <a:latin typeface="Arial"/>
              <a:cs typeface="Arial"/>
            </a:endParaRP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Глава </a:t>
            </a:r>
            <a:r>
              <a:rPr lang="ru-RU" sz="1400" b="1" i="1" spc="-90" dirty="0" err="1">
                <a:solidFill>
                  <a:srgbClr val="0F1222"/>
                </a:solidFill>
                <a:latin typeface="Arial"/>
                <a:cs typeface="Arial"/>
              </a:rPr>
              <a:t>Гончаровского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 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сельского поселения                                        С.Г. </a:t>
            </a:r>
            <a:r>
              <a:rPr lang="ru-RU" sz="1400" b="1" i="1" spc="-90" dirty="0" err="1">
                <a:solidFill>
                  <a:srgbClr val="0F1222"/>
                </a:solidFill>
                <a:latin typeface="Arial"/>
                <a:cs typeface="Arial"/>
              </a:rPr>
              <a:t>Нургазиев</a:t>
            </a: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.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	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r>
              <a:rPr lang="ru-RU" sz="1400" b="1" i="1" spc="-90" dirty="0">
                <a:solidFill>
                  <a:srgbClr val="0F1222"/>
                </a:solidFill>
                <a:latin typeface="Arial"/>
                <a:cs typeface="Arial"/>
              </a:rPr>
              <a:t>	</a:t>
            </a:r>
          </a:p>
          <a:p>
            <a:pPr marL="1872614" algn="just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endParaRPr lang="ru-RU" sz="1400" b="1" i="1" spc="-90" dirty="0">
              <a:solidFill>
                <a:srgbClr val="0F1222"/>
              </a:solidFill>
              <a:latin typeface="Arial"/>
              <a:cs typeface="Arial"/>
            </a:endParaRPr>
          </a:p>
          <a:p>
            <a:pPr marL="1872614">
              <a:lnSpc>
                <a:spcPct val="100000"/>
              </a:lnSpc>
              <a:spcBef>
                <a:spcPts val="100"/>
              </a:spcBef>
              <a:tabLst>
                <a:tab pos="2776220" algn="l"/>
              </a:tabLst>
            </a:pP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1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4055" y="1153667"/>
              <a:ext cx="3494532" cy="11109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172" y="1258824"/>
              <a:ext cx="1741931" cy="3535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696" y="1258824"/>
              <a:ext cx="790955" cy="3535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5296" y="1251203"/>
              <a:ext cx="371855" cy="3535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2747" y="1258824"/>
              <a:ext cx="865631" cy="3535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65120" y="1434083"/>
              <a:ext cx="3174492" cy="3535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3203" y="1434083"/>
              <a:ext cx="263651" cy="3535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5120" y="1612391"/>
              <a:ext cx="3255263" cy="3535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07308" y="1789176"/>
              <a:ext cx="1737360" cy="35356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49701" y="1297685"/>
            <a:ext cx="3031490" cy="7391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270" algn="ctr">
              <a:lnSpc>
                <a:spcPct val="96700"/>
              </a:lnSpc>
              <a:spcBef>
                <a:spcPts val="14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старонормандского </a:t>
            </a:r>
            <a:r>
              <a:rPr sz="1200" b="1" i="1" spc="-5" dirty="0">
                <a:solidFill>
                  <a:srgbClr val="FFFFFF"/>
                </a:solidFill>
                <a:latin typeface="Calibri"/>
                <a:cs typeface="Calibri"/>
              </a:rPr>
              <a:t>bougette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кошелёк,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сумка, кожаный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мешок,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мешок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деньгами)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-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план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расходов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муниципалитета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определенный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период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06780" y="319722"/>
            <a:ext cx="7885430" cy="3361054"/>
            <a:chOff x="906780" y="319722"/>
            <a:chExt cx="7885430" cy="3361054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1958" y="325119"/>
              <a:ext cx="3727704" cy="3780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0536" y="562609"/>
              <a:ext cx="75692" cy="758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2596" y="521207"/>
              <a:ext cx="88519" cy="778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6249" y="458088"/>
              <a:ext cx="117729" cy="1405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43778" y="449452"/>
              <a:ext cx="102362" cy="1457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34586" y="453643"/>
              <a:ext cx="1581150" cy="46990"/>
            </a:xfrm>
            <a:custGeom>
              <a:avLst/>
              <a:gdLst/>
              <a:ahLst/>
              <a:cxnLst/>
              <a:rect l="l" t="t" r="r" b="b"/>
              <a:pathLst>
                <a:path w="1581150" h="46990">
                  <a:moveTo>
                    <a:pt x="1529206" y="0"/>
                  </a:moveTo>
                  <a:lnTo>
                    <a:pt x="1510206" y="2928"/>
                  </a:lnTo>
                  <a:lnTo>
                    <a:pt x="1495123" y="11715"/>
                  </a:lnTo>
                  <a:lnTo>
                    <a:pt x="1483969" y="26360"/>
                  </a:lnTo>
                  <a:lnTo>
                    <a:pt x="1476755" y="46862"/>
                  </a:lnTo>
                  <a:lnTo>
                    <a:pt x="1580896" y="46862"/>
                  </a:lnTo>
                  <a:lnTo>
                    <a:pt x="1575802" y="26360"/>
                  </a:lnTo>
                  <a:lnTo>
                    <a:pt x="1565481" y="11715"/>
                  </a:lnTo>
                  <a:lnTo>
                    <a:pt x="1549945" y="2928"/>
                  </a:lnTo>
                  <a:lnTo>
                    <a:pt x="1529206" y="0"/>
                  </a:lnTo>
                  <a:close/>
                </a:path>
                <a:path w="1581150" h="46990">
                  <a:moveTo>
                    <a:pt x="52450" y="0"/>
                  </a:moveTo>
                  <a:lnTo>
                    <a:pt x="33450" y="2928"/>
                  </a:lnTo>
                  <a:lnTo>
                    <a:pt x="18367" y="11715"/>
                  </a:lnTo>
                  <a:lnTo>
                    <a:pt x="7213" y="26360"/>
                  </a:lnTo>
                  <a:lnTo>
                    <a:pt x="0" y="46862"/>
                  </a:lnTo>
                  <a:lnTo>
                    <a:pt x="104139" y="46862"/>
                  </a:lnTo>
                  <a:lnTo>
                    <a:pt x="99046" y="26360"/>
                  </a:lnTo>
                  <a:lnTo>
                    <a:pt x="88725" y="11715"/>
                  </a:lnTo>
                  <a:lnTo>
                    <a:pt x="73189" y="2928"/>
                  </a:lnTo>
                  <a:lnTo>
                    <a:pt x="5245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14036" y="447547"/>
              <a:ext cx="100075" cy="1502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5571" y="447547"/>
              <a:ext cx="111633" cy="150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3447" y="447547"/>
              <a:ext cx="111633" cy="1502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58211" y="413892"/>
              <a:ext cx="3305810" cy="289560"/>
            </a:xfrm>
            <a:custGeom>
              <a:avLst/>
              <a:gdLst/>
              <a:ahLst/>
              <a:cxnLst/>
              <a:rect l="l" t="t" r="r" b="b"/>
              <a:pathLst>
                <a:path w="3305810" h="289559">
                  <a:moveTo>
                    <a:pt x="3133343" y="2412"/>
                  </a:moveTo>
                  <a:lnTo>
                    <a:pt x="3305429" y="2412"/>
                  </a:lnTo>
                  <a:lnTo>
                    <a:pt x="3305429" y="44323"/>
                  </a:lnTo>
                  <a:lnTo>
                    <a:pt x="3244468" y="44323"/>
                  </a:lnTo>
                  <a:lnTo>
                    <a:pt x="3244468" y="215137"/>
                  </a:lnTo>
                  <a:lnTo>
                    <a:pt x="3194430" y="215137"/>
                  </a:lnTo>
                  <a:lnTo>
                    <a:pt x="3194430" y="44323"/>
                  </a:lnTo>
                  <a:lnTo>
                    <a:pt x="3133343" y="44323"/>
                  </a:lnTo>
                  <a:lnTo>
                    <a:pt x="3133343" y="2412"/>
                  </a:lnTo>
                  <a:close/>
                </a:path>
                <a:path w="3305810" h="289559">
                  <a:moveTo>
                    <a:pt x="2387727" y="2412"/>
                  </a:moveTo>
                  <a:lnTo>
                    <a:pt x="2528442" y="2412"/>
                  </a:lnTo>
                  <a:lnTo>
                    <a:pt x="2528442" y="176022"/>
                  </a:lnTo>
                  <a:lnTo>
                    <a:pt x="2557906" y="176022"/>
                  </a:lnTo>
                  <a:lnTo>
                    <a:pt x="2557906" y="289306"/>
                  </a:lnTo>
                  <a:lnTo>
                    <a:pt x="2515108" y="289306"/>
                  </a:lnTo>
                  <a:lnTo>
                    <a:pt x="2515108" y="215137"/>
                  </a:lnTo>
                  <a:lnTo>
                    <a:pt x="2365755" y="215137"/>
                  </a:lnTo>
                  <a:lnTo>
                    <a:pt x="2365755" y="289306"/>
                  </a:lnTo>
                  <a:lnTo>
                    <a:pt x="2322956" y="289306"/>
                  </a:lnTo>
                  <a:lnTo>
                    <a:pt x="2322956" y="176022"/>
                  </a:lnTo>
                  <a:lnTo>
                    <a:pt x="2343277" y="176022"/>
                  </a:lnTo>
                  <a:lnTo>
                    <a:pt x="2353401" y="161069"/>
                  </a:lnTo>
                  <a:lnTo>
                    <a:pt x="2376297" y="108331"/>
                  </a:lnTo>
                  <a:lnTo>
                    <a:pt x="2384869" y="69056"/>
                  </a:lnTo>
                  <a:lnTo>
                    <a:pt x="2387727" y="29591"/>
                  </a:lnTo>
                  <a:lnTo>
                    <a:pt x="2387727" y="2412"/>
                  </a:lnTo>
                  <a:close/>
                </a:path>
                <a:path w="3305810" h="289559">
                  <a:moveTo>
                    <a:pt x="551688" y="2412"/>
                  </a:moveTo>
                  <a:lnTo>
                    <a:pt x="723773" y="2412"/>
                  </a:lnTo>
                  <a:lnTo>
                    <a:pt x="723773" y="44323"/>
                  </a:lnTo>
                  <a:lnTo>
                    <a:pt x="662813" y="44323"/>
                  </a:lnTo>
                  <a:lnTo>
                    <a:pt x="662813" y="215137"/>
                  </a:lnTo>
                  <a:lnTo>
                    <a:pt x="612775" y="215137"/>
                  </a:lnTo>
                  <a:lnTo>
                    <a:pt x="612775" y="44323"/>
                  </a:lnTo>
                  <a:lnTo>
                    <a:pt x="551688" y="44323"/>
                  </a:lnTo>
                  <a:lnTo>
                    <a:pt x="551688" y="2412"/>
                  </a:lnTo>
                  <a:close/>
                </a:path>
                <a:path w="3305810" h="289559">
                  <a:moveTo>
                    <a:pt x="0" y="2412"/>
                  </a:moveTo>
                  <a:lnTo>
                    <a:pt x="172084" y="2412"/>
                  </a:lnTo>
                  <a:lnTo>
                    <a:pt x="172084" y="44323"/>
                  </a:lnTo>
                  <a:lnTo>
                    <a:pt x="111125" y="44323"/>
                  </a:lnTo>
                  <a:lnTo>
                    <a:pt x="111125" y="215137"/>
                  </a:lnTo>
                  <a:lnTo>
                    <a:pt x="61087" y="215137"/>
                  </a:lnTo>
                  <a:lnTo>
                    <a:pt x="61087" y="44323"/>
                  </a:lnTo>
                  <a:lnTo>
                    <a:pt x="0" y="44323"/>
                  </a:lnTo>
                  <a:lnTo>
                    <a:pt x="0" y="2412"/>
                  </a:lnTo>
                  <a:close/>
                </a:path>
                <a:path w="3305810" h="289559">
                  <a:moveTo>
                    <a:pt x="2607691" y="0"/>
                  </a:moveTo>
                  <a:lnTo>
                    <a:pt x="2642088" y="20145"/>
                  </a:lnTo>
                  <a:lnTo>
                    <a:pt x="2648628" y="47120"/>
                  </a:lnTo>
                  <a:lnTo>
                    <a:pt x="2652363" y="56832"/>
                  </a:lnTo>
                  <a:lnTo>
                    <a:pt x="2692777" y="82089"/>
                  </a:lnTo>
                  <a:lnTo>
                    <a:pt x="2705608" y="82804"/>
                  </a:lnTo>
                  <a:lnTo>
                    <a:pt x="2705608" y="2412"/>
                  </a:lnTo>
                  <a:lnTo>
                    <a:pt x="2750312" y="2412"/>
                  </a:lnTo>
                  <a:lnTo>
                    <a:pt x="2750312" y="82804"/>
                  </a:lnTo>
                  <a:lnTo>
                    <a:pt x="2772812" y="79920"/>
                  </a:lnTo>
                  <a:lnTo>
                    <a:pt x="2789824" y="71262"/>
                  </a:lnTo>
                  <a:lnTo>
                    <a:pt x="2801336" y="56818"/>
                  </a:lnTo>
                  <a:lnTo>
                    <a:pt x="2807335" y="36576"/>
                  </a:lnTo>
                  <a:lnTo>
                    <a:pt x="2811698" y="20574"/>
                  </a:lnTo>
                  <a:lnTo>
                    <a:pt x="2819669" y="9144"/>
                  </a:lnTo>
                  <a:lnTo>
                    <a:pt x="2831284" y="2286"/>
                  </a:lnTo>
                  <a:lnTo>
                    <a:pt x="2846578" y="0"/>
                  </a:lnTo>
                  <a:lnTo>
                    <a:pt x="2849626" y="0"/>
                  </a:lnTo>
                  <a:lnTo>
                    <a:pt x="2856356" y="381"/>
                  </a:lnTo>
                  <a:lnTo>
                    <a:pt x="2866771" y="1143"/>
                  </a:lnTo>
                  <a:lnTo>
                    <a:pt x="2866771" y="41529"/>
                  </a:lnTo>
                  <a:lnTo>
                    <a:pt x="2863341" y="40894"/>
                  </a:lnTo>
                  <a:lnTo>
                    <a:pt x="2860166" y="40512"/>
                  </a:lnTo>
                  <a:lnTo>
                    <a:pt x="2857118" y="40512"/>
                  </a:lnTo>
                  <a:lnTo>
                    <a:pt x="2851912" y="40512"/>
                  </a:lnTo>
                  <a:lnTo>
                    <a:pt x="2848355" y="44958"/>
                  </a:lnTo>
                  <a:lnTo>
                    <a:pt x="2829734" y="85804"/>
                  </a:lnTo>
                  <a:lnTo>
                    <a:pt x="2796413" y="102870"/>
                  </a:lnTo>
                  <a:lnTo>
                    <a:pt x="2816415" y="111158"/>
                  </a:lnTo>
                  <a:lnTo>
                    <a:pt x="2832036" y="124221"/>
                  </a:lnTo>
                  <a:lnTo>
                    <a:pt x="2843276" y="142071"/>
                  </a:lnTo>
                  <a:lnTo>
                    <a:pt x="2850134" y="164719"/>
                  </a:lnTo>
                  <a:lnTo>
                    <a:pt x="2851658" y="172593"/>
                  </a:lnTo>
                  <a:lnTo>
                    <a:pt x="2855467" y="176403"/>
                  </a:lnTo>
                  <a:lnTo>
                    <a:pt x="2861183" y="176403"/>
                  </a:lnTo>
                  <a:lnTo>
                    <a:pt x="2865501" y="176403"/>
                  </a:lnTo>
                  <a:lnTo>
                    <a:pt x="2868422" y="176149"/>
                  </a:lnTo>
                  <a:lnTo>
                    <a:pt x="2870200" y="175641"/>
                  </a:lnTo>
                  <a:lnTo>
                    <a:pt x="2870200" y="216408"/>
                  </a:lnTo>
                  <a:lnTo>
                    <a:pt x="2863596" y="217170"/>
                  </a:lnTo>
                  <a:lnTo>
                    <a:pt x="2856738" y="217551"/>
                  </a:lnTo>
                  <a:lnTo>
                    <a:pt x="2849753" y="217551"/>
                  </a:lnTo>
                  <a:lnTo>
                    <a:pt x="2813534" y="196119"/>
                  </a:lnTo>
                  <a:lnTo>
                    <a:pt x="2802550" y="154687"/>
                  </a:lnTo>
                  <a:lnTo>
                    <a:pt x="2790650" y="136985"/>
                  </a:lnTo>
                  <a:lnTo>
                    <a:pt x="2773249" y="126355"/>
                  </a:lnTo>
                  <a:lnTo>
                    <a:pt x="2750312" y="122809"/>
                  </a:lnTo>
                  <a:lnTo>
                    <a:pt x="2750312" y="215137"/>
                  </a:lnTo>
                  <a:lnTo>
                    <a:pt x="2705608" y="215137"/>
                  </a:lnTo>
                  <a:lnTo>
                    <a:pt x="2705608" y="122809"/>
                  </a:lnTo>
                  <a:lnTo>
                    <a:pt x="2681700" y="126287"/>
                  </a:lnTo>
                  <a:lnTo>
                    <a:pt x="2663507" y="136731"/>
                  </a:lnTo>
                  <a:lnTo>
                    <a:pt x="2651029" y="154152"/>
                  </a:lnTo>
                  <a:lnTo>
                    <a:pt x="2644266" y="178562"/>
                  </a:lnTo>
                  <a:lnTo>
                    <a:pt x="2639694" y="195637"/>
                  </a:lnTo>
                  <a:lnTo>
                    <a:pt x="2631312" y="207819"/>
                  </a:lnTo>
                  <a:lnTo>
                    <a:pt x="2619120" y="215120"/>
                  </a:lnTo>
                  <a:lnTo>
                    <a:pt x="2603118" y="217551"/>
                  </a:lnTo>
                  <a:lnTo>
                    <a:pt x="2596896" y="217551"/>
                  </a:lnTo>
                  <a:lnTo>
                    <a:pt x="2590546" y="217170"/>
                  </a:lnTo>
                  <a:lnTo>
                    <a:pt x="2584068" y="216408"/>
                  </a:lnTo>
                  <a:lnTo>
                    <a:pt x="2584068" y="175641"/>
                  </a:lnTo>
                  <a:lnTo>
                    <a:pt x="2585719" y="176149"/>
                  </a:lnTo>
                  <a:lnTo>
                    <a:pt x="2588514" y="176403"/>
                  </a:lnTo>
                  <a:lnTo>
                    <a:pt x="2592578" y="176403"/>
                  </a:lnTo>
                  <a:lnTo>
                    <a:pt x="2598801" y="176403"/>
                  </a:lnTo>
                  <a:lnTo>
                    <a:pt x="2602738" y="172085"/>
                  </a:lnTo>
                  <a:lnTo>
                    <a:pt x="2621867" y="125571"/>
                  </a:lnTo>
                  <a:lnTo>
                    <a:pt x="2657729" y="103378"/>
                  </a:lnTo>
                  <a:lnTo>
                    <a:pt x="2638653" y="97420"/>
                  </a:lnTo>
                  <a:lnTo>
                    <a:pt x="2623899" y="87153"/>
                  </a:lnTo>
                  <a:lnTo>
                    <a:pt x="2613455" y="72552"/>
                  </a:lnTo>
                  <a:lnTo>
                    <a:pt x="2607310" y="53594"/>
                  </a:lnTo>
                  <a:lnTo>
                    <a:pt x="2605913" y="44958"/>
                  </a:lnTo>
                  <a:lnTo>
                    <a:pt x="2601849" y="40512"/>
                  </a:lnTo>
                  <a:lnTo>
                    <a:pt x="2595372" y="40512"/>
                  </a:lnTo>
                  <a:lnTo>
                    <a:pt x="2593466" y="40512"/>
                  </a:lnTo>
                  <a:lnTo>
                    <a:pt x="2590673" y="40894"/>
                  </a:lnTo>
                  <a:lnTo>
                    <a:pt x="2587243" y="41529"/>
                  </a:lnTo>
                  <a:lnTo>
                    <a:pt x="2587243" y="1143"/>
                  </a:lnTo>
                  <a:lnTo>
                    <a:pt x="2597023" y="381"/>
                  </a:lnTo>
                  <a:lnTo>
                    <a:pt x="2603880" y="0"/>
                  </a:lnTo>
                  <a:lnTo>
                    <a:pt x="2607691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34333" y="408558"/>
              <a:ext cx="191262" cy="2282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52414" y="406780"/>
              <a:ext cx="218440" cy="2316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88178" y="412114"/>
              <a:ext cx="269875" cy="220979"/>
            </a:xfrm>
            <a:custGeom>
              <a:avLst/>
              <a:gdLst/>
              <a:ahLst/>
              <a:cxnLst/>
              <a:rect l="l" t="t" r="r" b="b"/>
              <a:pathLst>
                <a:path w="269875" h="220979">
                  <a:moveTo>
                    <a:pt x="176275" y="0"/>
                  </a:moveTo>
                  <a:lnTo>
                    <a:pt x="216217" y="7556"/>
                  </a:lnTo>
                  <a:lnTo>
                    <a:pt x="255992" y="46668"/>
                  </a:lnTo>
                  <a:lnTo>
                    <a:pt x="267993" y="86395"/>
                  </a:lnTo>
                  <a:lnTo>
                    <a:pt x="269494" y="109855"/>
                  </a:lnTo>
                  <a:lnTo>
                    <a:pt x="267874" y="134618"/>
                  </a:lnTo>
                  <a:lnTo>
                    <a:pt x="254920" y="175523"/>
                  </a:lnTo>
                  <a:lnTo>
                    <a:pt x="229729" y="204477"/>
                  </a:lnTo>
                  <a:lnTo>
                    <a:pt x="176275" y="220980"/>
                  </a:lnTo>
                  <a:lnTo>
                    <a:pt x="156632" y="219388"/>
                  </a:lnTo>
                  <a:lnTo>
                    <a:pt x="111251" y="195707"/>
                  </a:lnTo>
                  <a:lnTo>
                    <a:pt x="86820" y="146665"/>
                  </a:lnTo>
                  <a:lnTo>
                    <a:pt x="83438" y="125349"/>
                  </a:lnTo>
                  <a:lnTo>
                    <a:pt x="47751" y="125349"/>
                  </a:lnTo>
                  <a:lnTo>
                    <a:pt x="47751" y="216915"/>
                  </a:lnTo>
                  <a:lnTo>
                    <a:pt x="0" y="216915"/>
                  </a:lnTo>
                  <a:lnTo>
                    <a:pt x="0" y="4190"/>
                  </a:lnTo>
                  <a:lnTo>
                    <a:pt x="47751" y="4190"/>
                  </a:lnTo>
                  <a:lnTo>
                    <a:pt x="47751" y="85089"/>
                  </a:lnTo>
                  <a:lnTo>
                    <a:pt x="84709" y="85089"/>
                  </a:lnTo>
                  <a:lnTo>
                    <a:pt x="103800" y="36494"/>
                  </a:lnTo>
                  <a:lnTo>
                    <a:pt x="142097" y="5921"/>
                  </a:lnTo>
                  <a:lnTo>
                    <a:pt x="158347" y="1478"/>
                  </a:lnTo>
                  <a:lnTo>
                    <a:pt x="176275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44009" y="406780"/>
              <a:ext cx="450088" cy="2316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03065" y="406780"/>
              <a:ext cx="204597" cy="2316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51886" y="406780"/>
              <a:ext cx="214884" cy="2316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11958" y="338200"/>
              <a:ext cx="203200" cy="290830"/>
            </a:xfrm>
            <a:custGeom>
              <a:avLst/>
              <a:gdLst/>
              <a:ahLst/>
              <a:cxnLst/>
              <a:rect l="l" t="t" r="r" b="b"/>
              <a:pathLst>
                <a:path w="203200" h="290830">
                  <a:moveTo>
                    <a:pt x="0" y="0"/>
                  </a:moveTo>
                  <a:lnTo>
                    <a:pt x="53721" y="0"/>
                  </a:lnTo>
                  <a:lnTo>
                    <a:pt x="53721" y="86613"/>
                  </a:lnTo>
                  <a:lnTo>
                    <a:pt x="54580" y="98595"/>
                  </a:lnTo>
                  <a:lnTo>
                    <a:pt x="75184" y="131183"/>
                  </a:lnTo>
                  <a:lnTo>
                    <a:pt x="107187" y="138684"/>
                  </a:lnTo>
                  <a:lnTo>
                    <a:pt x="117899" y="138326"/>
                  </a:lnTo>
                  <a:lnTo>
                    <a:pt x="128873" y="137255"/>
                  </a:lnTo>
                  <a:lnTo>
                    <a:pt x="140084" y="135469"/>
                  </a:lnTo>
                  <a:lnTo>
                    <a:pt x="151511" y="132969"/>
                  </a:lnTo>
                  <a:lnTo>
                    <a:pt x="151511" y="0"/>
                  </a:lnTo>
                  <a:lnTo>
                    <a:pt x="203073" y="0"/>
                  </a:lnTo>
                  <a:lnTo>
                    <a:pt x="203073" y="290829"/>
                  </a:lnTo>
                  <a:lnTo>
                    <a:pt x="151511" y="290829"/>
                  </a:lnTo>
                  <a:lnTo>
                    <a:pt x="151511" y="175260"/>
                  </a:lnTo>
                  <a:lnTo>
                    <a:pt x="138582" y="177760"/>
                  </a:lnTo>
                  <a:lnTo>
                    <a:pt x="125714" y="179546"/>
                  </a:lnTo>
                  <a:lnTo>
                    <a:pt x="112916" y="180617"/>
                  </a:lnTo>
                  <a:lnTo>
                    <a:pt x="100203" y="180975"/>
                  </a:lnTo>
                  <a:lnTo>
                    <a:pt x="77868" y="179496"/>
                  </a:lnTo>
                  <a:lnTo>
                    <a:pt x="40963" y="167634"/>
                  </a:lnTo>
                  <a:lnTo>
                    <a:pt x="6635" y="128555"/>
                  </a:lnTo>
                  <a:lnTo>
                    <a:pt x="0" y="8978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91707" y="327532"/>
              <a:ext cx="153289" cy="21869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40275" y="325119"/>
              <a:ext cx="207645" cy="307975"/>
            </a:xfrm>
            <a:custGeom>
              <a:avLst/>
              <a:gdLst/>
              <a:ahLst/>
              <a:cxnLst/>
              <a:rect l="l" t="t" r="r" b="b"/>
              <a:pathLst>
                <a:path w="207645" h="307975">
                  <a:moveTo>
                    <a:pt x="188467" y="0"/>
                  </a:moveTo>
                  <a:lnTo>
                    <a:pt x="198882" y="43814"/>
                  </a:lnTo>
                  <a:lnTo>
                    <a:pt x="163093" y="50653"/>
                  </a:lnTo>
                  <a:lnTo>
                    <a:pt x="135556" y="55943"/>
                  </a:lnTo>
                  <a:lnTo>
                    <a:pt x="91170" y="66262"/>
                  </a:lnTo>
                  <a:lnTo>
                    <a:pt x="57400" y="90211"/>
                  </a:lnTo>
                  <a:lnTo>
                    <a:pt x="42056" y="127720"/>
                  </a:lnTo>
                  <a:lnTo>
                    <a:pt x="40004" y="140462"/>
                  </a:lnTo>
                  <a:lnTo>
                    <a:pt x="47482" y="131367"/>
                  </a:lnTo>
                  <a:lnTo>
                    <a:pt x="55625" y="123332"/>
                  </a:lnTo>
                  <a:lnTo>
                    <a:pt x="93329" y="102377"/>
                  </a:lnTo>
                  <a:lnTo>
                    <a:pt x="133413" y="101385"/>
                  </a:lnTo>
                  <a:lnTo>
                    <a:pt x="181990" y="126745"/>
                  </a:lnTo>
                  <a:lnTo>
                    <a:pt x="205922" y="177770"/>
                  </a:lnTo>
                  <a:lnTo>
                    <a:pt x="207517" y="199389"/>
                  </a:lnTo>
                  <a:lnTo>
                    <a:pt x="205829" y="222039"/>
                  </a:lnTo>
                  <a:lnTo>
                    <a:pt x="192355" y="261004"/>
                  </a:lnTo>
                  <a:lnTo>
                    <a:pt x="165731" y="290722"/>
                  </a:lnTo>
                  <a:lnTo>
                    <a:pt x="127908" y="306050"/>
                  </a:lnTo>
                  <a:lnTo>
                    <a:pt x="104901" y="307975"/>
                  </a:lnTo>
                  <a:lnTo>
                    <a:pt x="81732" y="305833"/>
                  </a:lnTo>
                  <a:lnTo>
                    <a:pt x="43251" y="288740"/>
                  </a:lnTo>
                  <a:lnTo>
                    <a:pt x="15751" y="255139"/>
                  </a:lnTo>
                  <a:lnTo>
                    <a:pt x="1758" y="208553"/>
                  </a:lnTo>
                  <a:lnTo>
                    <a:pt x="0" y="180593"/>
                  </a:lnTo>
                  <a:lnTo>
                    <a:pt x="428" y="162115"/>
                  </a:lnTo>
                  <a:lnTo>
                    <a:pt x="6858" y="113537"/>
                  </a:lnTo>
                  <a:lnTo>
                    <a:pt x="21091" y="75247"/>
                  </a:lnTo>
                  <a:lnTo>
                    <a:pt x="53332" y="39159"/>
                  </a:lnTo>
                  <a:lnTo>
                    <a:pt x="88741" y="21510"/>
                  </a:lnTo>
                  <a:lnTo>
                    <a:pt x="119507" y="13461"/>
                  </a:lnTo>
                  <a:lnTo>
                    <a:pt x="188467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77996" y="1004315"/>
              <a:ext cx="1367027" cy="4069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6780" y="2182367"/>
              <a:ext cx="1341120" cy="4069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79691" y="2182367"/>
              <a:ext cx="1435607" cy="4069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12891" y="2606039"/>
              <a:ext cx="3179064" cy="107441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081776" y="2727452"/>
            <a:ext cx="2347876" cy="914353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6900"/>
              </a:lnSpc>
              <a:spcBef>
                <a:spcPts val="145"/>
              </a:spcBef>
            </a:pP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Совокупность </a:t>
            </a:r>
            <a:r>
              <a:rPr sz="1200" b="1" spc="-10" dirty="0">
                <a:solidFill>
                  <a:srgbClr val="031728"/>
                </a:solidFill>
                <a:latin typeface="Calibri"/>
                <a:cs typeface="Calibri"/>
              </a:rPr>
              <a:t>выплачиваемых </a:t>
            </a:r>
            <a:r>
              <a:rPr sz="1200" b="1" dirty="0">
                <a:solidFill>
                  <a:srgbClr val="031728"/>
                </a:solidFill>
                <a:latin typeface="Calibri"/>
                <a:cs typeface="Calibri"/>
              </a:rPr>
              <a:t>из </a:t>
            </a:r>
            <a:r>
              <a:rPr sz="1200" b="1" spc="-260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31728"/>
                </a:solidFill>
                <a:latin typeface="Calibri"/>
                <a:cs typeface="Calibri"/>
              </a:rPr>
              <a:t>бюджета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денежных </a:t>
            </a:r>
            <a:r>
              <a:rPr sz="1200" b="1" spc="-10" dirty="0">
                <a:solidFill>
                  <a:srgbClr val="031728"/>
                </a:solidFill>
                <a:latin typeface="Calibri"/>
                <a:cs typeface="Calibri"/>
              </a:rPr>
              <a:t>средств,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 направляемых </a:t>
            </a:r>
            <a:r>
              <a:rPr sz="1200" b="1" dirty="0">
                <a:solidFill>
                  <a:srgbClr val="031728"/>
                </a:solidFill>
                <a:latin typeface="Calibri"/>
                <a:cs typeface="Calibri"/>
              </a:rPr>
              <a:t>на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исполнение </a:t>
            </a:r>
            <a:r>
              <a:rPr sz="1200" b="1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полномочий</a:t>
            </a:r>
            <a:r>
              <a:rPr sz="1200" b="1" spc="-35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поселения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17931" y="2606039"/>
            <a:ext cx="2769108" cy="144475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09143" y="2727452"/>
            <a:ext cx="2355850" cy="1096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7100"/>
              </a:lnSpc>
              <a:spcBef>
                <a:spcPts val="140"/>
              </a:spcBef>
            </a:pP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Поступающие</a:t>
            </a:r>
            <a:r>
              <a:rPr sz="1200" b="1" spc="-40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31728"/>
                </a:solidFill>
                <a:latin typeface="Calibri"/>
                <a:cs typeface="Calibri"/>
              </a:rPr>
              <a:t>в</a:t>
            </a:r>
            <a:r>
              <a:rPr sz="1200" b="1" spc="-25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31728"/>
                </a:solidFill>
                <a:latin typeface="Calibri"/>
                <a:cs typeface="Calibri"/>
              </a:rPr>
              <a:t>бюджет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денежные </a:t>
            </a:r>
            <a:r>
              <a:rPr sz="1200" b="1" spc="-254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31728"/>
                </a:solidFill>
                <a:latin typeface="Calibri"/>
                <a:cs typeface="Calibri"/>
              </a:rPr>
              <a:t>средства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(налоги юридических </a:t>
            </a:r>
            <a:r>
              <a:rPr sz="1200" b="1" dirty="0">
                <a:solidFill>
                  <a:srgbClr val="031728"/>
                </a:solidFill>
                <a:latin typeface="Calibri"/>
                <a:cs typeface="Calibri"/>
              </a:rPr>
              <a:t>и </a:t>
            </a:r>
            <a:r>
              <a:rPr sz="1200" b="1" spc="5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физических </a:t>
            </a:r>
            <a:r>
              <a:rPr sz="1200" b="1" spc="5" dirty="0">
                <a:solidFill>
                  <a:srgbClr val="031728"/>
                </a:solidFill>
                <a:latin typeface="Calibri"/>
                <a:cs typeface="Calibri"/>
              </a:rPr>
              <a:t>лиц, </a:t>
            </a:r>
            <a:r>
              <a:rPr sz="1200" b="1" spc="10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административные </a:t>
            </a:r>
            <a:r>
              <a:rPr sz="1200" b="1" spc="-10" dirty="0">
                <a:solidFill>
                  <a:srgbClr val="031728"/>
                </a:solidFill>
                <a:latin typeface="Calibri"/>
                <a:cs typeface="Calibri"/>
              </a:rPr>
              <a:t>платежи </a:t>
            </a:r>
            <a:r>
              <a:rPr sz="1200" b="1" dirty="0">
                <a:solidFill>
                  <a:srgbClr val="031728"/>
                </a:solidFill>
                <a:latin typeface="Calibri"/>
                <a:cs typeface="Calibri"/>
              </a:rPr>
              <a:t>и </a:t>
            </a:r>
            <a:r>
              <a:rPr sz="1200" b="1" spc="5" dirty="0">
                <a:solidFill>
                  <a:srgbClr val="03172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сборы, безвозмездные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ts val="1395"/>
              </a:lnSpc>
            </a:pPr>
            <a:r>
              <a:rPr sz="1200" b="1" spc="-5" dirty="0">
                <a:solidFill>
                  <a:srgbClr val="031728"/>
                </a:solidFill>
                <a:latin typeface="Calibri"/>
                <a:cs typeface="Calibri"/>
              </a:rPr>
              <a:t>перечисления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2036" y="2495843"/>
            <a:ext cx="8138159" cy="3827779"/>
            <a:chOff x="541019" y="2481960"/>
            <a:chExt cx="8138159" cy="3827779"/>
          </a:xfrm>
        </p:grpSpPr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10840" y="3998975"/>
              <a:ext cx="3377184" cy="6324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87802" y="2481960"/>
              <a:ext cx="2468879" cy="20717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1019" y="5481827"/>
              <a:ext cx="2289048" cy="5562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8451" y="4221111"/>
              <a:ext cx="1501013" cy="173863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38799" y="3575303"/>
              <a:ext cx="3040379" cy="27340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34125" y="3771048"/>
              <a:ext cx="2451354" cy="2145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319722"/>
            <a:ext cx="8361045" cy="1302385"/>
            <a:chOff x="283463" y="319722"/>
            <a:chExt cx="8361045" cy="1302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325119"/>
              <a:ext cx="5976620" cy="3873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9135" y="523620"/>
              <a:ext cx="89535" cy="723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0386" y="521207"/>
              <a:ext cx="88518" cy="778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2384" y="458088"/>
              <a:ext cx="117729" cy="1405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9913" y="449452"/>
              <a:ext cx="102362" cy="1457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37477" y="453643"/>
              <a:ext cx="104139" cy="46990"/>
            </a:xfrm>
            <a:custGeom>
              <a:avLst/>
              <a:gdLst/>
              <a:ahLst/>
              <a:cxnLst/>
              <a:rect l="l" t="t" r="r" b="b"/>
              <a:pathLst>
                <a:path w="104140" h="46990">
                  <a:moveTo>
                    <a:pt x="52450" y="0"/>
                  </a:moveTo>
                  <a:lnTo>
                    <a:pt x="33450" y="2928"/>
                  </a:lnTo>
                  <a:lnTo>
                    <a:pt x="18367" y="11715"/>
                  </a:lnTo>
                  <a:lnTo>
                    <a:pt x="7213" y="26360"/>
                  </a:lnTo>
                  <a:lnTo>
                    <a:pt x="0" y="46862"/>
                  </a:lnTo>
                  <a:lnTo>
                    <a:pt x="104140" y="46862"/>
                  </a:lnTo>
                  <a:lnTo>
                    <a:pt x="99046" y="26360"/>
                  </a:lnTo>
                  <a:lnTo>
                    <a:pt x="88725" y="11715"/>
                  </a:lnTo>
                  <a:lnTo>
                    <a:pt x="73189" y="2928"/>
                  </a:lnTo>
                  <a:lnTo>
                    <a:pt x="5245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0171" y="447547"/>
              <a:ext cx="100076" cy="150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8515" y="447547"/>
              <a:ext cx="111633" cy="150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07303" y="416305"/>
              <a:ext cx="982980" cy="287020"/>
            </a:xfrm>
            <a:custGeom>
              <a:avLst/>
              <a:gdLst/>
              <a:ahLst/>
              <a:cxnLst/>
              <a:rect l="l" t="t" r="r" b="b"/>
              <a:pathLst>
                <a:path w="982979" h="287020">
                  <a:moveTo>
                    <a:pt x="810387" y="0"/>
                  </a:moveTo>
                  <a:lnTo>
                    <a:pt x="982472" y="0"/>
                  </a:lnTo>
                  <a:lnTo>
                    <a:pt x="982472" y="41910"/>
                  </a:lnTo>
                  <a:lnTo>
                    <a:pt x="921512" y="41910"/>
                  </a:lnTo>
                  <a:lnTo>
                    <a:pt x="921512" y="212725"/>
                  </a:lnTo>
                  <a:lnTo>
                    <a:pt x="871474" y="212725"/>
                  </a:lnTo>
                  <a:lnTo>
                    <a:pt x="871474" y="41910"/>
                  </a:lnTo>
                  <a:lnTo>
                    <a:pt x="810387" y="41910"/>
                  </a:lnTo>
                  <a:lnTo>
                    <a:pt x="810387" y="0"/>
                  </a:lnTo>
                  <a:close/>
                </a:path>
                <a:path w="982979" h="287020">
                  <a:moveTo>
                    <a:pt x="64770" y="0"/>
                  </a:moveTo>
                  <a:lnTo>
                    <a:pt x="205486" y="0"/>
                  </a:lnTo>
                  <a:lnTo>
                    <a:pt x="205486" y="173609"/>
                  </a:lnTo>
                  <a:lnTo>
                    <a:pt x="234950" y="173609"/>
                  </a:lnTo>
                  <a:lnTo>
                    <a:pt x="234950" y="286893"/>
                  </a:lnTo>
                  <a:lnTo>
                    <a:pt x="192150" y="286893"/>
                  </a:lnTo>
                  <a:lnTo>
                    <a:pt x="192150" y="212725"/>
                  </a:lnTo>
                  <a:lnTo>
                    <a:pt x="42799" y="212725"/>
                  </a:lnTo>
                  <a:lnTo>
                    <a:pt x="42799" y="286893"/>
                  </a:lnTo>
                  <a:lnTo>
                    <a:pt x="0" y="286893"/>
                  </a:lnTo>
                  <a:lnTo>
                    <a:pt x="0" y="173609"/>
                  </a:lnTo>
                  <a:lnTo>
                    <a:pt x="20320" y="173609"/>
                  </a:lnTo>
                  <a:lnTo>
                    <a:pt x="30444" y="158656"/>
                  </a:lnTo>
                  <a:lnTo>
                    <a:pt x="53339" y="105918"/>
                  </a:lnTo>
                  <a:lnTo>
                    <a:pt x="61912" y="66643"/>
                  </a:lnTo>
                  <a:lnTo>
                    <a:pt x="64770" y="27178"/>
                  </a:lnTo>
                  <a:lnTo>
                    <a:pt x="6477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9860" y="410971"/>
              <a:ext cx="188975" cy="2233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54322" y="413892"/>
              <a:ext cx="2300605" cy="217804"/>
            </a:xfrm>
            <a:custGeom>
              <a:avLst/>
              <a:gdLst/>
              <a:ahLst/>
              <a:cxnLst/>
              <a:rect l="l" t="t" r="r" b="b"/>
              <a:pathLst>
                <a:path w="2300604" h="217804">
                  <a:moveTo>
                    <a:pt x="669036" y="2412"/>
                  </a:moveTo>
                  <a:lnTo>
                    <a:pt x="841120" y="2412"/>
                  </a:lnTo>
                  <a:lnTo>
                    <a:pt x="841120" y="44323"/>
                  </a:lnTo>
                  <a:lnTo>
                    <a:pt x="780161" y="44323"/>
                  </a:lnTo>
                  <a:lnTo>
                    <a:pt x="780161" y="215137"/>
                  </a:lnTo>
                  <a:lnTo>
                    <a:pt x="730123" y="215137"/>
                  </a:lnTo>
                  <a:lnTo>
                    <a:pt x="730123" y="44323"/>
                  </a:lnTo>
                  <a:lnTo>
                    <a:pt x="669036" y="44323"/>
                  </a:lnTo>
                  <a:lnTo>
                    <a:pt x="669036" y="2412"/>
                  </a:lnTo>
                  <a:close/>
                </a:path>
                <a:path w="2300604" h="217804">
                  <a:moveTo>
                    <a:pt x="0" y="2412"/>
                  </a:moveTo>
                  <a:lnTo>
                    <a:pt x="49656" y="2412"/>
                  </a:lnTo>
                  <a:lnTo>
                    <a:pt x="49656" y="82804"/>
                  </a:lnTo>
                  <a:lnTo>
                    <a:pt x="137922" y="82804"/>
                  </a:lnTo>
                  <a:lnTo>
                    <a:pt x="137922" y="2412"/>
                  </a:lnTo>
                  <a:lnTo>
                    <a:pt x="187578" y="2412"/>
                  </a:lnTo>
                  <a:lnTo>
                    <a:pt x="187578" y="215137"/>
                  </a:lnTo>
                  <a:lnTo>
                    <a:pt x="137922" y="215137"/>
                  </a:lnTo>
                  <a:lnTo>
                    <a:pt x="137922" y="123952"/>
                  </a:lnTo>
                  <a:lnTo>
                    <a:pt x="49656" y="123952"/>
                  </a:lnTo>
                  <a:lnTo>
                    <a:pt x="49656" y="215137"/>
                  </a:lnTo>
                  <a:lnTo>
                    <a:pt x="0" y="215137"/>
                  </a:lnTo>
                  <a:lnTo>
                    <a:pt x="0" y="2412"/>
                  </a:lnTo>
                  <a:close/>
                </a:path>
                <a:path w="2300604" h="217804">
                  <a:moveTo>
                    <a:pt x="2037714" y="0"/>
                  </a:moveTo>
                  <a:lnTo>
                    <a:pt x="2072130" y="20145"/>
                  </a:lnTo>
                  <a:lnTo>
                    <a:pt x="2078652" y="47120"/>
                  </a:lnTo>
                  <a:lnTo>
                    <a:pt x="2082387" y="56832"/>
                  </a:lnTo>
                  <a:lnTo>
                    <a:pt x="2122801" y="82089"/>
                  </a:lnTo>
                  <a:lnTo>
                    <a:pt x="2135631" y="82804"/>
                  </a:lnTo>
                  <a:lnTo>
                    <a:pt x="2135631" y="2412"/>
                  </a:lnTo>
                  <a:lnTo>
                    <a:pt x="2180335" y="2412"/>
                  </a:lnTo>
                  <a:lnTo>
                    <a:pt x="2180335" y="82804"/>
                  </a:lnTo>
                  <a:lnTo>
                    <a:pt x="2202836" y="79920"/>
                  </a:lnTo>
                  <a:lnTo>
                    <a:pt x="2219848" y="71262"/>
                  </a:lnTo>
                  <a:lnTo>
                    <a:pt x="2231360" y="56818"/>
                  </a:lnTo>
                  <a:lnTo>
                    <a:pt x="2237358" y="36576"/>
                  </a:lnTo>
                  <a:lnTo>
                    <a:pt x="2241722" y="20574"/>
                  </a:lnTo>
                  <a:lnTo>
                    <a:pt x="2249693" y="9144"/>
                  </a:lnTo>
                  <a:lnTo>
                    <a:pt x="2261308" y="2286"/>
                  </a:lnTo>
                  <a:lnTo>
                    <a:pt x="2276602" y="0"/>
                  </a:lnTo>
                  <a:lnTo>
                    <a:pt x="2279650" y="0"/>
                  </a:lnTo>
                  <a:lnTo>
                    <a:pt x="2286380" y="381"/>
                  </a:lnTo>
                  <a:lnTo>
                    <a:pt x="2296795" y="1143"/>
                  </a:lnTo>
                  <a:lnTo>
                    <a:pt x="2296795" y="41529"/>
                  </a:lnTo>
                  <a:lnTo>
                    <a:pt x="2293366" y="40894"/>
                  </a:lnTo>
                  <a:lnTo>
                    <a:pt x="2290191" y="40512"/>
                  </a:lnTo>
                  <a:lnTo>
                    <a:pt x="2287143" y="40512"/>
                  </a:lnTo>
                  <a:lnTo>
                    <a:pt x="2281935" y="40512"/>
                  </a:lnTo>
                  <a:lnTo>
                    <a:pt x="2278379" y="44958"/>
                  </a:lnTo>
                  <a:lnTo>
                    <a:pt x="2259758" y="85804"/>
                  </a:lnTo>
                  <a:lnTo>
                    <a:pt x="2226436" y="102870"/>
                  </a:lnTo>
                  <a:lnTo>
                    <a:pt x="2246439" y="111158"/>
                  </a:lnTo>
                  <a:lnTo>
                    <a:pt x="2262060" y="124221"/>
                  </a:lnTo>
                  <a:lnTo>
                    <a:pt x="2273300" y="142071"/>
                  </a:lnTo>
                  <a:lnTo>
                    <a:pt x="2280157" y="164719"/>
                  </a:lnTo>
                  <a:lnTo>
                    <a:pt x="2281681" y="172593"/>
                  </a:lnTo>
                  <a:lnTo>
                    <a:pt x="2285492" y="176403"/>
                  </a:lnTo>
                  <a:lnTo>
                    <a:pt x="2291206" y="176403"/>
                  </a:lnTo>
                  <a:lnTo>
                    <a:pt x="2295525" y="176403"/>
                  </a:lnTo>
                  <a:lnTo>
                    <a:pt x="2298446" y="176149"/>
                  </a:lnTo>
                  <a:lnTo>
                    <a:pt x="2300224" y="175641"/>
                  </a:lnTo>
                  <a:lnTo>
                    <a:pt x="2300224" y="216408"/>
                  </a:lnTo>
                  <a:lnTo>
                    <a:pt x="2293620" y="217170"/>
                  </a:lnTo>
                  <a:lnTo>
                    <a:pt x="2286761" y="217551"/>
                  </a:lnTo>
                  <a:lnTo>
                    <a:pt x="2279777" y="217551"/>
                  </a:lnTo>
                  <a:lnTo>
                    <a:pt x="2243558" y="196119"/>
                  </a:lnTo>
                  <a:lnTo>
                    <a:pt x="2232574" y="154687"/>
                  </a:lnTo>
                  <a:lnTo>
                    <a:pt x="2220674" y="136985"/>
                  </a:lnTo>
                  <a:lnTo>
                    <a:pt x="2203273" y="126355"/>
                  </a:lnTo>
                  <a:lnTo>
                    <a:pt x="2180335" y="122809"/>
                  </a:lnTo>
                  <a:lnTo>
                    <a:pt x="2180335" y="215137"/>
                  </a:lnTo>
                  <a:lnTo>
                    <a:pt x="2135631" y="215137"/>
                  </a:lnTo>
                  <a:lnTo>
                    <a:pt x="2135631" y="122809"/>
                  </a:lnTo>
                  <a:lnTo>
                    <a:pt x="2111724" y="126287"/>
                  </a:lnTo>
                  <a:lnTo>
                    <a:pt x="2093531" y="136731"/>
                  </a:lnTo>
                  <a:lnTo>
                    <a:pt x="2081053" y="154152"/>
                  </a:lnTo>
                  <a:lnTo>
                    <a:pt x="2074290" y="178562"/>
                  </a:lnTo>
                  <a:lnTo>
                    <a:pt x="2069718" y="195637"/>
                  </a:lnTo>
                  <a:lnTo>
                    <a:pt x="2061336" y="207819"/>
                  </a:lnTo>
                  <a:lnTo>
                    <a:pt x="2049144" y="215120"/>
                  </a:lnTo>
                  <a:lnTo>
                    <a:pt x="2033142" y="217551"/>
                  </a:lnTo>
                  <a:lnTo>
                    <a:pt x="2026919" y="217551"/>
                  </a:lnTo>
                  <a:lnTo>
                    <a:pt x="2020569" y="217170"/>
                  </a:lnTo>
                  <a:lnTo>
                    <a:pt x="2014092" y="216408"/>
                  </a:lnTo>
                  <a:lnTo>
                    <a:pt x="2014092" y="175641"/>
                  </a:lnTo>
                  <a:lnTo>
                    <a:pt x="2015743" y="176149"/>
                  </a:lnTo>
                  <a:lnTo>
                    <a:pt x="2018538" y="176403"/>
                  </a:lnTo>
                  <a:lnTo>
                    <a:pt x="2022602" y="176403"/>
                  </a:lnTo>
                  <a:lnTo>
                    <a:pt x="2028825" y="176403"/>
                  </a:lnTo>
                  <a:lnTo>
                    <a:pt x="2032762" y="172085"/>
                  </a:lnTo>
                  <a:lnTo>
                    <a:pt x="2051891" y="125571"/>
                  </a:lnTo>
                  <a:lnTo>
                    <a:pt x="2087752" y="103378"/>
                  </a:lnTo>
                  <a:lnTo>
                    <a:pt x="2068677" y="97420"/>
                  </a:lnTo>
                  <a:lnTo>
                    <a:pt x="2053923" y="87153"/>
                  </a:lnTo>
                  <a:lnTo>
                    <a:pt x="2043479" y="72552"/>
                  </a:lnTo>
                  <a:lnTo>
                    <a:pt x="2037333" y="53594"/>
                  </a:lnTo>
                  <a:lnTo>
                    <a:pt x="2035937" y="44958"/>
                  </a:lnTo>
                  <a:lnTo>
                    <a:pt x="2031873" y="40512"/>
                  </a:lnTo>
                  <a:lnTo>
                    <a:pt x="2025395" y="40512"/>
                  </a:lnTo>
                  <a:lnTo>
                    <a:pt x="2023490" y="40512"/>
                  </a:lnTo>
                  <a:lnTo>
                    <a:pt x="2020697" y="40894"/>
                  </a:lnTo>
                  <a:lnTo>
                    <a:pt x="2017267" y="41529"/>
                  </a:lnTo>
                  <a:lnTo>
                    <a:pt x="2017267" y="1143"/>
                  </a:lnTo>
                  <a:lnTo>
                    <a:pt x="2027047" y="381"/>
                  </a:lnTo>
                  <a:lnTo>
                    <a:pt x="2033904" y="0"/>
                  </a:lnTo>
                  <a:lnTo>
                    <a:pt x="2037714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0857" y="406780"/>
              <a:ext cx="204596" cy="2316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78548" y="406780"/>
              <a:ext cx="218439" cy="2316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14313" y="412114"/>
              <a:ext cx="269875" cy="220979"/>
            </a:xfrm>
            <a:custGeom>
              <a:avLst/>
              <a:gdLst/>
              <a:ahLst/>
              <a:cxnLst/>
              <a:rect l="l" t="t" r="r" b="b"/>
              <a:pathLst>
                <a:path w="269875" h="220979">
                  <a:moveTo>
                    <a:pt x="176275" y="0"/>
                  </a:moveTo>
                  <a:lnTo>
                    <a:pt x="216217" y="7556"/>
                  </a:lnTo>
                  <a:lnTo>
                    <a:pt x="255992" y="46668"/>
                  </a:lnTo>
                  <a:lnTo>
                    <a:pt x="267993" y="86395"/>
                  </a:lnTo>
                  <a:lnTo>
                    <a:pt x="269494" y="109855"/>
                  </a:lnTo>
                  <a:lnTo>
                    <a:pt x="267874" y="134618"/>
                  </a:lnTo>
                  <a:lnTo>
                    <a:pt x="254920" y="175523"/>
                  </a:lnTo>
                  <a:lnTo>
                    <a:pt x="229729" y="204477"/>
                  </a:lnTo>
                  <a:lnTo>
                    <a:pt x="176275" y="220980"/>
                  </a:lnTo>
                  <a:lnTo>
                    <a:pt x="156632" y="219388"/>
                  </a:lnTo>
                  <a:lnTo>
                    <a:pt x="111251" y="195707"/>
                  </a:lnTo>
                  <a:lnTo>
                    <a:pt x="86820" y="146665"/>
                  </a:lnTo>
                  <a:lnTo>
                    <a:pt x="83438" y="125349"/>
                  </a:lnTo>
                  <a:lnTo>
                    <a:pt x="47751" y="125349"/>
                  </a:lnTo>
                  <a:lnTo>
                    <a:pt x="47751" y="216915"/>
                  </a:lnTo>
                  <a:lnTo>
                    <a:pt x="0" y="216915"/>
                  </a:lnTo>
                  <a:lnTo>
                    <a:pt x="0" y="4190"/>
                  </a:lnTo>
                  <a:lnTo>
                    <a:pt x="47751" y="4190"/>
                  </a:lnTo>
                  <a:lnTo>
                    <a:pt x="47751" y="85089"/>
                  </a:lnTo>
                  <a:lnTo>
                    <a:pt x="84709" y="85089"/>
                  </a:lnTo>
                  <a:lnTo>
                    <a:pt x="103800" y="36494"/>
                  </a:lnTo>
                  <a:lnTo>
                    <a:pt x="142097" y="5921"/>
                  </a:lnTo>
                  <a:lnTo>
                    <a:pt x="158347" y="1478"/>
                  </a:lnTo>
                  <a:lnTo>
                    <a:pt x="176275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6953" y="406780"/>
              <a:ext cx="424434" cy="2316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8166" y="319785"/>
              <a:ext cx="2978277" cy="3980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566410" y="325119"/>
              <a:ext cx="207645" cy="307975"/>
            </a:xfrm>
            <a:custGeom>
              <a:avLst/>
              <a:gdLst/>
              <a:ahLst/>
              <a:cxnLst/>
              <a:rect l="l" t="t" r="r" b="b"/>
              <a:pathLst>
                <a:path w="207645" h="307975">
                  <a:moveTo>
                    <a:pt x="188467" y="0"/>
                  </a:moveTo>
                  <a:lnTo>
                    <a:pt x="198881" y="43814"/>
                  </a:lnTo>
                  <a:lnTo>
                    <a:pt x="163093" y="50653"/>
                  </a:lnTo>
                  <a:lnTo>
                    <a:pt x="135556" y="55943"/>
                  </a:lnTo>
                  <a:lnTo>
                    <a:pt x="91170" y="66262"/>
                  </a:lnTo>
                  <a:lnTo>
                    <a:pt x="57400" y="90211"/>
                  </a:lnTo>
                  <a:lnTo>
                    <a:pt x="42056" y="127720"/>
                  </a:lnTo>
                  <a:lnTo>
                    <a:pt x="40004" y="140462"/>
                  </a:lnTo>
                  <a:lnTo>
                    <a:pt x="47482" y="131367"/>
                  </a:lnTo>
                  <a:lnTo>
                    <a:pt x="55625" y="123332"/>
                  </a:lnTo>
                  <a:lnTo>
                    <a:pt x="93329" y="102377"/>
                  </a:lnTo>
                  <a:lnTo>
                    <a:pt x="133413" y="101385"/>
                  </a:lnTo>
                  <a:lnTo>
                    <a:pt x="181990" y="126745"/>
                  </a:lnTo>
                  <a:lnTo>
                    <a:pt x="205922" y="177770"/>
                  </a:lnTo>
                  <a:lnTo>
                    <a:pt x="207517" y="199389"/>
                  </a:lnTo>
                  <a:lnTo>
                    <a:pt x="205829" y="222039"/>
                  </a:lnTo>
                  <a:lnTo>
                    <a:pt x="192355" y="261004"/>
                  </a:lnTo>
                  <a:lnTo>
                    <a:pt x="165731" y="290722"/>
                  </a:lnTo>
                  <a:lnTo>
                    <a:pt x="127908" y="306050"/>
                  </a:lnTo>
                  <a:lnTo>
                    <a:pt x="104901" y="307975"/>
                  </a:lnTo>
                  <a:lnTo>
                    <a:pt x="81732" y="305833"/>
                  </a:lnTo>
                  <a:lnTo>
                    <a:pt x="43251" y="288740"/>
                  </a:lnTo>
                  <a:lnTo>
                    <a:pt x="15751" y="255139"/>
                  </a:lnTo>
                  <a:lnTo>
                    <a:pt x="1758" y="208553"/>
                  </a:lnTo>
                  <a:lnTo>
                    <a:pt x="0" y="180593"/>
                  </a:lnTo>
                  <a:lnTo>
                    <a:pt x="428" y="162115"/>
                  </a:lnTo>
                  <a:lnTo>
                    <a:pt x="6857" y="113537"/>
                  </a:lnTo>
                  <a:lnTo>
                    <a:pt x="21091" y="75247"/>
                  </a:lnTo>
                  <a:lnTo>
                    <a:pt x="53332" y="39159"/>
                  </a:lnTo>
                  <a:lnTo>
                    <a:pt x="88741" y="21510"/>
                  </a:lnTo>
                  <a:lnTo>
                    <a:pt x="119506" y="13461"/>
                  </a:lnTo>
                  <a:lnTo>
                    <a:pt x="188467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463" y="673607"/>
              <a:ext cx="8360664" cy="947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58484" y="813815"/>
              <a:ext cx="1967484" cy="40386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69391" y="766039"/>
            <a:ext cx="7190740" cy="6324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Основным</a:t>
            </a:r>
            <a:r>
              <a:rPr sz="1400" spc="1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31728"/>
                </a:solidFill>
                <a:latin typeface="Microsoft Sans Serif"/>
                <a:cs typeface="Microsoft Sans Serif"/>
              </a:rPr>
              <a:t>принципом</a:t>
            </a:r>
            <a:r>
              <a:rPr sz="1400" spc="3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1400" spc="30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любого</a:t>
            </a:r>
            <a:r>
              <a:rPr sz="1400" spc="1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31728"/>
                </a:solidFill>
                <a:latin typeface="Microsoft Sans Serif"/>
                <a:cs typeface="Microsoft Sans Serif"/>
              </a:rPr>
              <a:t>бюджета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31728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6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сбалансированность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400" spc="-5" dirty="0">
                <a:solidFill>
                  <a:srgbClr val="031728"/>
                </a:solidFill>
                <a:latin typeface="Microsoft Sans Serif"/>
                <a:cs typeface="Microsoft Sans Serif"/>
              </a:rPr>
              <a:t>Это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031728"/>
                </a:solidFill>
                <a:latin typeface="Microsoft Sans Serif"/>
                <a:cs typeface="Microsoft Sans Serif"/>
              </a:rPr>
              <a:t>значит,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 что</a:t>
            </a:r>
            <a:r>
              <a:rPr sz="1400" spc="-1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31728"/>
                </a:solidFill>
                <a:latin typeface="Microsoft Sans Serif"/>
                <a:cs typeface="Microsoft Sans Serif"/>
              </a:rPr>
              <a:t>расходы</a:t>
            </a:r>
            <a:r>
              <a:rPr sz="1400" spc="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31728"/>
                </a:solidFill>
                <a:latin typeface="Microsoft Sans Serif"/>
                <a:cs typeface="Microsoft Sans Serif"/>
              </a:rPr>
              <a:t>должны</a:t>
            </a:r>
            <a:r>
              <a:rPr sz="1400" spc="-5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31728"/>
                </a:solidFill>
                <a:latin typeface="Microsoft Sans Serif"/>
                <a:cs typeface="Microsoft Sans Serif"/>
              </a:rPr>
              <a:t>быть </a:t>
            </a:r>
            <a:r>
              <a:rPr sz="1400" spc="-5" dirty="0">
                <a:solidFill>
                  <a:srgbClr val="031728"/>
                </a:solidFill>
                <a:latin typeface="Microsoft Sans Serif"/>
                <a:cs typeface="Microsoft Sans Serif"/>
              </a:rPr>
              <a:t>равны</a:t>
            </a:r>
            <a:r>
              <a:rPr sz="1400" spc="10" dirty="0">
                <a:solidFill>
                  <a:srgbClr val="031728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31728"/>
                </a:solidFill>
                <a:latin typeface="Microsoft Sans Serif"/>
                <a:cs typeface="Microsoft Sans Serif"/>
              </a:rPr>
              <a:t>доходам.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22570" y="2832938"/>
            <a:ext cx="1010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F1222"/>
                </a:solidFill>
                <a:latin typeface="Trebuchet MS"/>
                <a:cs typeface="Trebuchet MS"/>
              </a:rPr>
              <a:t>ДО</a:t>
            </a:r>
            <a:r>
              <a:rPr sz="1800" b="1" dirty="0">
                <a:solidFill>
                  <a:srgbClr val="0F1222"/>
                </a:solidFill>
                <a:latin typeface="Trebuchet MS"/>
                <a:cs typeface="Trebuchet MS"/>
              </a:rPr>
              <a:t>Х</a:t>
            </a:r>
            <a:r>
              <a:rPr sz="1800" b="1" spc="-10" dirty="0">
                <a:solidFill>
                  <a:srgbClr val="0F1222"/>
                </a:solidFill>
                <a:latin typeface="Trebuchet MS"/>
                <a:cs typeface="Trebuchet MS"/>
              </a:rPr>
              <a:t>ОД</a:t>
            </a:r>
            <a:r>
              <a:rPr sz="1800" b="1" dirty="0">
                <a:solidFill>
                  <a:srgbClr val="0F1222"/>
                </a:solidFill>
                <a:latin typeface="Trebuchet MS"/>
                <a:cs typeface="Trebuchet MS"/>
              </a:rPr>
              <a:t>Ы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2355" y="1665732"/>
            <a:ext cx="3717290" cy="2281555"/>
            <a:chOff x="562355" y="1665732"/>
            <a:chExt cx="3717290" cy="228155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2355" y="2569464"/>
              <a:ext cx="1339595" cy="3368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0834" y="1845830"/>
              <a:ext cx="995946" cy="792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4755" y="2721864"/>
              <a:ext cx="1339595" cy="3368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3234" y="1998230"/>
              <a:ext cx="995946" cy="79208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7155" y="2874264"/>
              <a:ext cx="1339595" cy="3368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5634" y="2150630"/>
              <a:ext cx="995946" cy="7920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39010" y="2193036"/>
              <a:ext cx="507619" cy="5541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39795" y="2822448"/>
              <a:ext cx="1339595" cy="3383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08629" y="2099576"/>
              <a:ext cx="995946" cy="7920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1347" y="1665732"/>
              <a:ext cx="1703831" cy="19232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7383" y="3633216"/>
              <a:ext cx="2709672" cy="3139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1254" y="3190113"/>
              <a:ext cx="2377770" cy="67094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51254" y="3190113"/>
              <a:ext cx="2378075" cy="671195"/>
            </a:xfrm>
            <a:custGeom>
              <a:avLst/>
              <a:gdLst/>
              <a:ahLst/>
              <a:cxnLst/>
              <a:rect l="l" t="t" r="r" b="b"/>
              <a:pathLst>
                <a:path w="2378075" h="671195">
                  <a:moveTo>
                    <a:pt x="0" y="234950"/>
                  </a:moveTo>
                  <a:lnTo>
                    <a:pt x="1188923" y="234950"/>
                  </a:lnTo>
                  <a:lnTo>
                    <a:pt x="1188923" y="167639"/>
                  </a:lnTo>
                  <a:lnTo>
                    <a:pt x="1111580" y="167639"/>
                  </a:lnTo>
                  <a:lnTo>
                    <a:pt x="1188923" y="0"/>
                  </a:lnTo>
                  <a:lnTo>
                    <a:pt x="1266266" y="167639"/>
                  </a:lnTo>
                  <a:lnTo>
                    <a:pt x="1188923" y="167639"/>
                  </a:lnTo>
                  <a:lnTo>
                    <a:pt x="1188923" y="234950"/>
                  </a:lnTo>
                  <a:lnTo>
                    <a:pt x="2377770" y="234950"/>
                  </a:lnTo>
                  <a:lnTo>
                    <a:pt x="2377770" y="670941"/>
                  </a:lnTo>
                  <a:lnTo>
                    <a:pt x="0" y="670941"/>
                  </a:lnTo>
                  <a:lnTo>
                    <a:pt x="0" y="23495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9951" y="3582924"/>
              <a:ext cx="2668524" cy="19202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34923" y="2881071"/>
            <a:ext cx="311594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3745" algn="l"/>
              </a:tabLst>
            </a:pPr>
            <a:r>
              <a:rPr sz="2700" b="1" spc="-15" baseline="1543" dirty="0">
                <a:solidFill>
                  <a:srgbClr val="0F1222"/>
                </a:solidFill>
                <a:latin typeface="Trebuchet MS"/>
                <a:cs typeface="Trebuchet MS"/>
              </a:rPr>
              <a:t>ДО</a:t>
            </a:r>
            <a:r>
              <a:rPr sz="2700" b="1" baseline="1543" dirty="0">
                <a:solidFill>
                  <a:srgbClr val="0F1222"/>
                </a:solidFill>
                <a:latin typeface="Trebuchet MS"/>
                <a:cs typeface="Trebuchet MS"/>
              </a:rPr>
              <a:t>Х</a:t>
            </a:r>
            <a:r>
              <a:rPr sz="2700" b="1" spc="-15" baseline="1543" dirty="0">
                <a:solidFill>
                  <a:srgbClr val="0F1222"/>
                </a:solidFill>
                <a:latin typeface="Trebuchet MS"/>
                <a:cs typeface="Trebuchet MS"/>
              </a:rPr>
              <a:t>ОД</a:t>
            </a:r>
            <a:r>
              <a:rPr sz="2700" b="1" baseline="1543" dirty="0">
                <a:solidFill>
                  <a:srgbClr val="0F1222"/>
                </a:solidFill>
                <a:latin typeface="Trebuchet MS"/>
                <a:cs typeface="Trebuchet MS"/>
              </a:rPr>
              <a:t>Ы	</a:t>
            </a:r>
            <a:r>
              <a:rPr sz="1800" b="1" spc="-10" dirty="0">
                <a:solidFill>
                  <a:srgbClr val="0F1222"/>
                </a:solidFill>
                <a:latin typeface="Trebuchet MS"/>
                <a:cs typeface="Trebuchet MS"/>
              </a:rPr>
              <a:t>Р</a:t>
            </a:r>
            <a:r>
              <a:rPr sz="1800" b="1" spc="-5" dirty="0">
                <a:solidFill>
                  <a:srgbClr val="0F1222"/>
                </a:solidFill>
                <a:latin typeface="Trebuchet MS"/>
                <a:cs typeface="Trebuchet MS"/>
              </a:rPr>
              <a:t>АС</a:t>
            </a:r>
            <a:r>
              <a:rPr sz="1800" b="1" dirty="0">
                <a:solidFill>
                  <a:srgbClr val="0F1222"/>
                </a:solidFill>
                <a:latin typeface="Trebuchet MS"/>
                <a:cs typeface="Trebuchet MS"/>
              </a:rPr>
              <a:t>Х</a:t>
            </a:r>
            <a:r>
              <a:rPr sz="1800" b="1" spc="-10" dirty="0">
                <a:solidFill>
                  <a:srgbClr val="0F1222"/>
                </a:solidFill>
                <a:latin typeface="Trebuchet MS"/>
                <a:cs typeface="Trebuchet MS"/>
              </a:rPr>
              <a:t>ОД</a:t>
            </a:r>
            <a:r>
              <a:rPr sz="1800" b="1" dirty="0">
                <a:solidFill>
                  <a:srgbClr val="0F1222"/>
                </a:solidFill>
                <a:latin typeface="Trebuchet MS"/>
                <a:cs typeface="Trebuchet MS"/>
              </a:rPr>
              <a:t>Ы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rebuchet MS"/>
              <a:cs typeface="Trebuchet MS"/>
            </a:endParaRPr>
          </a:p>
          <a:p>
            <a:pPr marL="470534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Профицит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12079" y="1757172"/>
            <a:ext cx="3595370" cy="1923414"/>
            <a:chOff x="5212079" y="1757172"/>
            <a:chExt cx="3595370" cy="1923414"/>
          </a:xfrm>
        </p:grpSpPr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2079" y="2822447"/>
              <a:ext cx="1339596" cy="3383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0913" y="2099576"/>
              <a:ext cx="995946" cy="79208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62800" y="2624327"/>
              <a:ext cx="1339596" cy="3383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31633" y="1901075"/>
              <a:ext cx="995946" cy="79208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15200" y="2776727"/>
              <a:ext cx="1339596" cy="3383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84033" y="2053475"/>
              <a:ext cx="995946" cy="79208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67600" y="2929127"/>
              <a:ext cx="1339596" cy="3383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36433" y="2205875"/>
              <a:ext cx="995946" cy="79208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6435" y="2285238"/>
              <a:ext cx="507746" cy="55410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39027" y="1757172"/>
              <a:ext cx="1703831" cy="1923288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7347966" y="2919171"/>
            <a:ext cx="1104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F1222"/>
                </a:solidFill>
                <a:latin typeface="Trebuchet MS"/>
                <a:cs typeface="Trebuchet MS"/>
              </a:rPr>
              <a:t>Р</a:t>
            </a:r>
            <a:r>
              <a:rPr sz="1800" b="1" spc="-5" dirty="0">
                <a:solidFill>
                  <a:srgbClr val="0F1222"/>
                </a:solidFill>
                <a:latin typeface="Trebuchet MS"/>
                <a:cs typeface="Trebuchet MS"/>
              </a:rPr>
              <a:t>АС</a:t>
            </a:r>
            <a:r>
              <a:rPr sz="1800" b="1" dirty="0">
                <a:solidFill>
                  <a:srgbClr val="0F1222"/>
                </a:solidFill>
                <a:latin typeface="Trebuchet MS"/>
                <a:cs typeface="Trebuchet MS"/>
              </a:rPr>
              <a:t>Х</a:t>
            </a:r>
            <a:r>
              <a:rPr sz="1800" b="1" spc="-10" dirty="0">
                <a:solidFill>
                  <a:srgbClr val="0F1222"/>
                </a:solidFill>
                <a:latin typeface="Trebuchet MS"/>
                <a:cs typeface="Trebuchet MS"/>
              </a:rPr>
              <a:t>ОД</a:t>
            </a:r>
            <a:r>
              <a:rPr sz="1800" b="1" dirty="0">
                <a:solidFill>
                  <a:srgbClr val="0F1222"/>
                </a:solidFill>
                <a:latin typeface="Trebuchet MS"/>
                <a:cs typeface="Trebuchet MS"/>
              </a:rPr>
              <a:t>Ы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695188" y="3214941"/>
            <a:ext cx="2710180" cy="764540"/>
            <a:chOff x="5695188" y="3214941"/>
            <a:chExt cx="2710180" cy="764540"/>
          </a:xfrm>
        </p:grpSpPr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95188" y="3666744"/>
              <a:ext cx="2709671" cy="3124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78881" y="3222879"/>
              <a:ext cx="2377821" cy="67094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778881" y="3222879"/>
              <a:ext cx="2378075" cy="671195"/>
            </a:xfrm>
            <a:custGeom>
              <a:avLst/>
              <a:gdLst/>
              <a:ahLst/>
              <a:cxnLst/>
              <a:rect l="l" t="t" r="r" b="b"/>
              <a:pathLst>
                <a:path w="2378075" h="671195">
                  <a:moveTo>
                    <a:pt x="0" y="234950"/>
                  </a:moveTo>
                  <a:lnTo>
                    <a:pt x="1188847" y="234950"/>
                  </a:lnTo>
                  <a:lnTo>
                    <a:pt x="1188847" y="167767"/>
                  </a:lnTo>
                  <a:lnTo>
                    <a:pt x="1111630" y="167767"/>
                  </a:lnTo>
                  <a:lnTo>
                    <a:pt x="1188847" y="0"/>
                  </a:lnTo>
                  <a:lnTo>
                    <a:pt x="1266190" y="167767"/>
                  </a:lnTo>
                  <a:lnTo>
                    <a:pt x="1188847" y="167767"/>
                  </a:lnTo>
                  <a:lnTo>
                    <a:pt x="1188847" y="234950"/>
                  </a:lnTo>
                  <a:lnTo>
                    <a:pt x="2377821" y="234950"/>
                  </a:lnTo>
                  <a:lnTo>
                    <a:pt x="2377821" y="670941"/>
                  </a:lnTo>
                  <a:lnTo>
                    <a:pt x="0" y="670941"/>
                  </a:lnTo>
                  <a:lnTo>
                    <a:pt x="0" y="23495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24144" y="3614928"/>
              <a:ext cx="2555748" cy="193548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5978144" y="3520820"/>
            <a:ext cx="1985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Дефицит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674620" y="4227576"/>
            <a:ext cx="3634740" cy="2186940"/>
            <a:chOff x="2674620" y="4227576"/>
            <a:chExt cx="3634740" cy="2186940"/>
          </a:xfrm>
        </p:grpSpPr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54296" y="5180076"/>
              <a:ext cx="1339596" cy="3383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3130" y="4457077"/>
              <a:ext cx="995946" cy="79208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06696" y="5332476"/>
              <a:ext cx="1339596" cy="33832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5530" y="4609477"/>
              <a:ext cx="995946" cy="79208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59096" y="5484876"/>
              <a:ext cx="1339596" cy="33832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27930" y="4761877"/>
              <a:ext cx="995946" cy="79208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37104" y="5177028"/>
              <a:ext cx="1339595" cy="33832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05557" y="4454283"/>
              <a:ext cx="995946" cy="79208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89504" y="5329428"/>
              <a:ext cx="1339595" cy="33832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57957" y="4606683"/>
              <a:ext cx="995946" cy="79208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41904" y="5481828"/>
              <a:ext cx="1339595" cy="33832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10357" y="4759083"/>
              <a:ext cx="995946" cy="79208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64457" y="5070221"/>
              <a:ext cx="487552" cy="14427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64457" y="4850638"/>
              <a:ext cx="487552" cy="14503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58540" y="4227576"/>
              <a:ext cx="1703832" cy="19232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74620" y="6102096"/>
              <a:ext cx="3634739" cy="3124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57932" y="5658142"/>
              <a:ext cx="3303778" cy="67099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757932" y="5658142"/>
              <a:ext cx="3303904" cy="671195"/>
            </a:xfrm>
            <a:custGeom>
              <a:avLst/>
              <a:gdLst/>
              <a:ahLst/>
              <a:cxnLst/>
              <a:rect l="l" t="t" r="r" b="b"/>
              <a:pathLst>
                <a:path w="3303904" h="671195">
                  <a:moveTo>
                    <a:pt x="0" y="235000"/>
                  </a:moveTo>
                  <a:lnTo>
                    <a:pt x="1651889" y="235000"/>
                  </a:lnTo>
                  <a:lnTo>
                    <a:pt x="1651889" y="167754"/>
                  </a:lnTo>
                  <a:lnTo>
                    <a:pt x="1574545" y="167754"/>
                  </a:lnTo>
                  <a:lnTo>
                    <a:pt x="1651889" y="0"/>
                  </a:lnTo>
                  <a:lnTo>
                    <a:pt x="1729232" y="167754"/>
                  </a:lnTo>
                  <a:lnTo>
                    <a:pt x="1651889" y="167754"/>
                  </a:lnTo>
                  <a:lnTo>
                    <a:pt x="1651889" y="235000"/>
                  </a:lnTo>
                  <a:lnTo>
                    <a:pt x="3303778" y="235000"/>
                  </a:lnTo>
                  <a:lnTo>
                    <a:pt x="3303778" y="670991"/>
                  </a:lnTo>
                  <a:lnTo>
                    <a:pt x="0" y="670991"/>
                  </a:lnTo>
                  <a:lnTo>
                    <a:pt x="0" y="23500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85288" y="6050280"/>
              <a:ext cx="3515867" cy="193548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2939923" y="5501741"/>
            <a:ext cx="313944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  <a:tabLst>
                <a:tab pos="2046605" algn="l"/>
              </a:tabLst>
            </a:pPr>
            <a:r>
              <a:rPr sz="1800" b="1" spc="-5" dirty="0">
                <a:solidFill>
                  <a:srgbClr val="0F1222"/>
                </a:solidFill>
                <a:latin typeface="Trebuchet MS"/>
                <a:cs typeface="Trebuchet MS"/>
              </a:rPr>
              <a:t>ДОХОДЫ	РАСХОДЫ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Сбалансированный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бюджет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9" name="object 7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5531" y="3832859"/>
            <a:ext cx="3076956" cy="1542287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244246" y="4152722"/>
            <a:ext cx="20135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31728"/>
                </a:solidFill>
                <a:latin typeface="Arial"/>
                <a:cs typeface="Arial"/>
              </a:rPr>
              <a:t>Принимается </a:t>
            </a:r>
            <a:r>
              <a:rPr sz="1000" b="1" spc="-10" dirty="0">
                <a:solidFill>
                  <a:srgbClr val="031728"/>
                </a:solidFill>
                <a:latin typeface="Arial"/>
                <a:cs typeface="Arial"/>
              </a:rPr>
              <a:t>решение</a:t>
            </a:r>
            <a:r>
              <a:rPr sz="1000" b="1" spc="-20" dirty="0">
                <a:solidFill>
                  <a:srgbClr val="03172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1728"/>
                </a:solidFill>
                <a:latin typeface="Arial"/>
                <a:cs typeface="Arial"/>
              </a:rPr>
              <a:t>о</a:t>
            </a:r>
            <a:endParaRPr sz="10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000" b="1" spc="-5" dirty="0">
                <a:solidFill>
                  <a:srgbClr val="031728"/>
                </a:solidFill>
                <a:latin typeface="Arial"/>
                <a:cs typeface="Arial"/>
              </a:rPr>
              <a:t>использовании </a:t>
            </a:r>
            <a:r>
              <a:rPr sz="1000" b="1" spc="-10" dirty="0">
                <a:solidFill>
                  <a:srgbClr val="031728"/>
                </a:solidFill>
                <a:latin typeface="Arial"/>
                <a:cs typeface="Arial"/>
              </a:rPr>
              <a:t>этих средств </a:t>
            </a:r>
            <a:r>
              <a:rPr sz="1000" b="1" spc="-5" dirty="0">
                <a:solidFill>
                  <a:srgbClr val="031728"/>
                </a:solidFill>
                <a:latin typeface="Arial"/>
                <a:cs typeface="Arial"/>
              </a:rPr>
              <a:t> (например,</a:t>
            </a:r>
            <a:r>
              <a:rPr sz="1000" b="1" spc="-15" dirty="0">
                <a:solidFill>
                  <a:srgbClr val="03172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1728"/>
                </a:solidFill>
                <a:latin typeface="Arial"/>
                <a:cs typeface="Arial"/>
              </a:rPr>
              <a:t>увеличить</a:t>
            </a:r>
            <a:r>
              <a:rPr sz="1000" b="1" spc="10" dirty="0">
                <a:solidFill>
                  <a:srgbClr val="03172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1728"/>
                </a:solidFill>
                <a:latin typeface="Arial"/>
                <a:cs typeface="Arial"/>
              </a:rPr>
              <a:t>расходы </a:t>
            </a:r>
            <a:r>
              <a:rPr sz="1000" b="1" spc="-265" dirty="0">
                <a:solidFill>
                  <a:srgbClr val="03172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1728"/>
                </a:solidFill>
                <a:latin typeface="Arial"/>
                <a:cs typeface="Arial"/>
              </a:rPr>
              <a:t>бюджета, накопить </a:t>
            </a:r>
            <a:r>
              <a:rPr sz="1000" b="1" spc="-10" dirty="0">
                <a:solidFill>
                  <a:srgbClr val="031728"/>
                </a:solidFill>
                <a:latin typeface="Arial"/>
                <a:cs typeface="Arial"/>
              </a:rPr>
              <a:t>резервы, </a:t>
            </a:r>
            <a:r>
              <a:rPr sz="1000" b="1" spc="-5" dirty="0">
                <a:solidFill>
                  <a:srgbClr val="031728"/>
                </a:solidFill>
                <a:latin typeface="Arial"/>
                <a:cs typeface="Arial"/>
              </a:rPr>
              <a:t> погасить долговые </a:t>
            </a:r>
            <a:r>
              <a:rPr sz="1000" b="1" dirty="0">
                <a:solidFill>
                  <a:srgbClr val="03172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1728"/>
                </a:solidFill>
                <a:latin typeface="Arial"/>
                <a:cs typeface="Arial"/>
              </a:rPr>
              <a:t>обязательства)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096000" y="3913632"/>
            <a:ext cx="2869692" cy="1517903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6293865" y="4132579"/>
            <a:ext cx="19767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17335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Принимается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решение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об </a:t>
            </a:r>
            <a:r>
              <a:rPr sz="1000" b="1" spc="-260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источниках</a:t>
            </a:r>
            <a:r>
              <a:rPr sz="1000" b="1" spc="-40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его</a:t>
            </a:r>
            <a:r>
              <a:rPr sz="1000" b="1" spc="-40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покрытия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(например, привлечь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кредиты, </a:t>
            </a:r>
            <a:r>
              <a:rPr sz="1000" b="1" spc="-265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использовать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имеющиеся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остатки средств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бюджета на </a:t>
            </a:r>
            <a:r>
              <a:rPr sz="1000" b="1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начало</a:t>
            </a:r>
            <a:r>
              <a:rPr sz="1000" b="1" spc="-20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текущего</a:t>
            </a:r>
            <a:r>
              <a:rPr sz="1000" b="1" spc="10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30D03"/>
                </a:solidFill>
                <a:latin typeface="Arial"/>
                <a:cs typeface="Arial"/>
              </a:rPr>
              <a:t>финансового </a:t>
            </a:r>
            <a:r>
              <a:rPr sz="1000" b="1" spc="-265" dirty="0">
                <a:solidFill>
                  <a:srgbClr val="030D0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30D03"/>
                </a:solidFill>
                <a:latin typeface="Arial"/>
                <a:cs typeface="Arial"/>
              </a:rPr>
              <a:t>года.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875532" y="3174110"/>
            <a:ext cx="2044064" cy="1361440"/>
            <a:chOff x="3875532" y="3174110"/>
            <a:chExt cx="2044064" cy="1361440"/>
          </a:xfrm>
        </p:grpSpPr>
        <p:pic>
          <p:nvPicPr>
            <p:cNvPr id="84" name="object 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75532" y="4084319"/>
              <a:ext cx="2043684" cy="4511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53891" y="3174110"/>
              <a:ext cx="1419606" cy="12837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143" y="4291584"/>
            <a:ext cx="4360545" cy="2334895"/>
            <a:chOff x="390143" y="4291584"/>
            <a:chExt cx="4360545" cy="2334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5952744"/>
              <a:ext cx="4360163" cy="673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3" y="4291584"/>
              <a:ext cx="3386328" cy="225856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875279" y="319786"/>
            <a:ext cx="2908935" cy="389255"/>
            <a:chOff x="2875279" y="319786"/>
            <a:chExt cx="2908935" cy="3892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613" y="325120"/>
              <a:ext cx="2898013" cy="3780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1409" y="523240"/>
              <a:ext cx="81787" cy="734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8766" y="521207"/>
              <a:ext cx="88519" cy="778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6968" y="483615"/>
              <a:ext cx="101600" cy="108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0763" y="458089"/>
              <a:ext cx="117856" cy="1405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8420" y="449453"/>
              <a:ext cx="102235" cy="1457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8552" y="449453"/>
              <a:ext cx="102235" cy="1457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05856" y="453644"/>
              <a:ext cx="104139" cy="46990"/>
            </a:xfrm>
            <a:custGeom>
              <a:avLst/>
              <a:gdLst/>
              <a:ahLst/>
              <a:cxnLst/>
              <a:rect l="l" t="t" r="r" b="b"/>
              <a:pathLst>
                <a:path w="104139" h="46990">
                  <a:moveTo>
                    <a:pt x="52450" y="0"/>
                  </a:moveTo>
                  <a:lnTo>
                    <a:pt x="33450" y="2928"/>
                  </a:lnTo>
                  <a:lnTo>
                    <a:pt x="18367" y="11715"/>
                  </a:lnTo>
                  <a:lnTo>
                    <a:pt x="7213" y="26360"/>
                  </a:lnTo>
                  <a:lnTo>
                    <a:pt x="0" y="46862"/>
                  </a:lnTo>
                  <a:lnTo>
                    <a:pt x="104139" y="46862"/>
                  </a:lnTo>
                  <a:lnTo>
                    <a:pt x="99046" y="26360"/>
                  </a:lnTo>
                  <a:lnTo>
                    <a:pt x="88725" y="11715"/>
                  </a:lnTo>
                  <a:lnTo>
                    <a:pt x="73189" y="2928"/>
                  </a:lnTo>
                  <a:lnTo>
                    <a:pt x="52450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8550" y="447548"/>
              <a:ext cx="100075" cy="1502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19397" y="416306"/>
              <a:ext cx="1739264" cy="287020"/>
            </a:xfrm>
            <a:custGeom>
              <a:avLst/>
              <a:gdLst/>
              <a:ahLst/>
              <a:cxnLst/>
              <a:rect l="l" t="t" r="r" b="b"/>
              <a:pathLst>
                <a:path w="1739264" h="287020">
                  <a:moveTo>
                    <a:pt x="1566799" y="0"/>
                  </a:moveTo>
                  <a:lnTo>
                    <a:pt x="1738756" y="0"/>
                  </a:lnTo>
                  <a:lnTo>
                    <a:pt x="1738756" y="41910"/>
                  </a:lnTo>
                  <a:lnTo>
                    <a:pt x="1677797" y="41910"/>
                  </a:lnTo>
                  <a:lnTo>
                    <a:pt x="1677797" y="212725"/>
                  </a:lnTo>
                  <a:lnTo>
                    <a:pt x="1627759" y="212725"/>
                  </a:lnTo>
                  <a:lnTo>
                    <a:pt x="1627759" y="41910"/>
                  </a:lnTo>
                  <a:lnTo>
                    <a:pt x="1566799" y="41910"/>
                  </a:lnTo>
                  <a:lnTo>
                    <a:pt x="1566799" y="0"/>
                  </a:lnTo>
                  <a:close/>
                </a:path>
                <a:path w="1739264" h="287020">
                  <a:moveTo>
                    <a:pt x="821181" y="0"/>
                  </a:moveTo>
                  <a:lnTo>
                    <a:pt x="961771" y="0"/>
                  </a:lnTo>
                  <a:lnTo>
                    <a:pt x="961771" y="173609"/>
                  </a:lnTo>
                  <a:lnTo>
                    <a:pt x="991235" y="173609"/>
                  </a:lnTo>
                  <a:lnTo>
                    <a:pt x="991235" y="286893"/>
                  </a:lnTo>
                  <a:lnTo>
                    <a:pt x="948563" y="286893"/>
                  </a:lnTo>
                  <a:lnTo>
                    <a:pt x="948563" y="212725"/>
                  </a:lnTo>
                  <a:lnTo>
                    <a:pt x="799084" y="212725"/>
                  </a:lnTo>
                  <a:lnTo>
                    <a:pt x="799084" y="286893"/>
                  </a:lnTo>
                  <a:lnTo>
                    <a:pt x="756412" y="286893"/>
                  </a:lnTo>
                  <a:lnTo>
                    <a:pt x="756412" y="173609"/>
                  </a:lnTo>
                  <a:lnTo>
                    <a:pt x="776604" y="173609"/>
                  </a:lnTo>
                  <a:lnTo>
                    <a:pt x="786729" y="158656"/>
                  </a:lnTo>
                  <a:lnTo>
                    <a:pt x="809625" y="105918"/>
                  </a:lnTo>
                  <a:lnTo>
                    <a:pt x="818261" y="66643"/>
                  </a:lnTo>
                  <a:lnTo>
                    <a:pt x="821181" y="27178"/>
                  </a:lnTo>
                  <a:lnTo>
                    <a:pt x="821181" y="0"/>
                  </a:lnTo>
                  <a:close/>
                </a:path>
                <a:path w="1739264" h="287020">
                  <a:moveTo>
                    <a:pt x="0" y="0"/>
                  </a:moveTo>
                  <a:lnTo>
                    <a:pt x="48894" y="0"/>
                  </a:lnTo>
                  <a:lnTo>
                    <a:pt x="48894" y="212725"/>
                  </a:lnTo>
                  <a:lnTo>
                    <a:pt x="0" y="21272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2895" y="410972"/>
              <a:ext cx="179578" cy="2233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45941" y="413893"/>
              <a:ext cx="1777364" cy="289560"/>
            </a:xfrm>
            <a:custGeom>
              <a:avLst/>
              <a:gdLst/>
              <a:ahLst/>
              <a:cxnLst/>
              <a:rect l="l" t="t" r="r" b="b"/>
              <a:pathLst>
                <a:path w="1777364" h="289559">
                  <a:moveTo>
                    <a:pt x="64770" y="2412"/>
                  </a:moveTo>
                  <a:lnTo>
                    <a:pt x="205359" y="2412"/>
                  </a:lnTo>
                  <a:lnTo>
                    <a:pt x="205359" y="176022"/>
                  </a:lnTo>
                  <a:lnTo>
                    <a:pt x="234823" y="176022"/>
                  </a:lnTo>
                  <a:lnTo>
                    <a:pt x="234823" y="289306"/>
                  </a:lnTo>
                  <a:lnTo>
                    <a:pt x="192150" y="289306"/>
                  </a:lnTo>
                  <a:lnTo>
                    <a:pt x="192150" y="215137"/>
                  </a:lnTo>
                  <a:lnTo>
                    <a:pt x="42672" y="215137"/>
                  </a:lnTo>
                  <a:lnTo>
                    <a:pt x="42672" y="289306"/>
                  </a:lnTo>
                  <a:lnTo>
                    <a:pt x="0" y="289306"/>
                  </a:lnTo>
                  <a:lnTo>
                    <a:pt x="0" y="176022"/>
                  </a:lnTo>
                  <a:lnTo>
                    <a:pt x="20193" y="176022"/>
                  </a:lnTo>
                  <a:lnTo>
                    <a:pt x="30317" y="161069"/>
                  </a:lnTo>
                  <a:lnTo>
                    <a:pt x="53212" y="108331"/>
                  </a:lnTo>
                  <a:lnTo>
                    <a:pt x="61849" y="69056"/>
                  </a:lnTo>
                  <a:lnTo>
                    <a:pt x="64770" y="29591"/>
                  </a:lnTo>
                  <a:lnTo>
                    <a:pt x="64770" y="2412"/>
                  </a:lnTo>
                  <a:close/>
                </a:path>
                <a:path w="1777364" h="289559">
                  <a:moveTo>
                    <a:pt x="1514475" y="0"/>
                  </a:moveTo>
                  <a:lnTo>
                    <a:pt x="1548890" y="20145"/>
                  </a:lnTo>
                  <a:lnTo>
                    <a:pt x="1555466" y="47120"/>
                  </a:lnTo>
                  <a:lnTo>
                    <a:pt x="1559194" y="56832"/>
                  </a:lnTo>
                  <a:lnTo>
                    <a:pt x="1599614" y="82089"/>
                  </a:lnTo>
                  <a:lnTo>
                    <a:pt x="1612519" y="82804"/>
                  </a:lnTo>
                  <a:lnTo>
                    <a:pt x="1612519" y="2412"/>
                  </a:lnTo>
                  <a:lnTo>
                    <a:pt x="1657223" y="2412"/>
                  </a:lnTo>
                  <a:lnTo>
                    <a:pt x="1657223" y="82804"/>
                  </a:lnTo>
                  <a:lnTo>
                    <a:pt x="1679705" y="79920"/>
                  </a:lnTo>
                  <a:lnTo>
                    <a:pt x="1696688" y="71262"/>
                  </a:lnTo>
                  <a:lnTo>
                    <a:pt x="1708193" y="56818"/>
                  </a:lnTo>
                  <a:lnTo>
                    <a:pt x="1714246" y="36576"/>
                  </a:lnTo>
                  <a:lnTo>
                    <a:pt x="1718554" y="20574"/>
                  </a:lnTo>
                  <a:lnTo>
                    <a:pt x="1726517" y="9144"/>
                  </a:lnTo>
                  <a:lnTo>
                    <a:pt x="1738123" y="2286"/>
                  </a:lnTo>
                  <a:lnTo>
                    <a:pt x="1753362" y="0"/>
                  </a:lnTo>
                  <a:lnTo>
                    <a:pt x="1756410" y="0"/>
                  </a:lnTo>
                  <a:lnTo>
                    <a:pt x="1763141" y="381"/>
                  </a:lnTo>
                  <a:lnTo>
                    <a:pt x="1773682" y="1143"/>
                  </a:lnTo>
                  <a:lnTo>
                    <a:pt x="1773682" y="41529"/>
                  </a:lnTo>
                  <a:lnTo>
                    <a:pt x="1770126" y="40894"/>
                  </a:lnTo>
                  <a:lnTo>
                    <a:pt x="1766951" y="40512"/>
                  </a:lnTo>
                  <a:lnTo>
                    <a:pt x="1763903" y="40512"/>
                  </a:lnTo>
                  <a:lnTo>
                    <a:pt x="1758696" y="40512"/>
                  </a:lnTo>
                  <a:lnTo>
                    <a:pt x="1755267" y="44958"/>
                  </a:lnTo>
                  <a:lnTo>
                    <a:pt x="1736582" y="85804"/>
                  </a:lnTo>
                  <a:lnTo>
                    <a:pt x="1703324" y="102870"/>
                  </a:lnTo>
                  <a:lnTo>
                    <a:pt x="1723253" y="111158"/>
                  </a:lnTo>
                  <a:lnTo>
                    <a:pt x="1738836" y="124221"/>
                  </a:lnTo>
                  <a:lnTo>
                    <a:pt x="1750061" y="142071"/>
                  </a:lnTo>
                  <a:lnTo>
                    <a:pt x="1756918" y="164719"/>
                  </a:lnTo>
                  <a:lnTo>
                    <a:pt x="1758569" y="172593"/>
                  </a:lnTo>
                  <a:lnTo>
                    <a:pt x="1762252" y="176403"/>
                  </a:lnTo>
                  <a:lnTo>
                    <a:pt x="1768094" y="176403"/>
                  </a:lnTo>
                  <a:lnTo>
                    <a:pt x="1772285" y="176403"/>
                  </a:lnTo>
                  <a:lnTo>
                    <a:pt x="1775333" y="176149"/>
                  </a:lnTo>
                  <a:lnTo>
                    <a:pt x="1776984" y="175641"/>
                  </a:lnTo>
                  <a:lnTo>
                    <a:pt x="1776984" y="216408"/>
                  </a:lnTo>
                  <a:lnTo>
                    <a:pt x="1770380" y="217170"/>
                  </a:lnTo>
                  <a:lnTo>
                    <a:pt x="1763522" y="217551"/>
                  </a:lnTo>
                  <a:lnTo>
                    <a:pt x="1756537" y="217551"/>
                  </a:lnTo>
                  <a:lnTo>
                    <a:pt x="1720318" y="196119"/>
                  </a:lnTo>
                  <a:lnTo>
                    <a:pt x="1709390" y="154687"/>
                  </a:lnTo>
                  <a:lnTo>
                    <a:pt x="1697497" y="136985"/>
                  </a:lnTo>
                  <a:lnTo>
                    <a:pt x="1680104" y="126355"/>
                  </a:lnTo>
                  <a:lnTo>
                    <a:pt x="1657223" y="122809"/>
                  </a:lnTo>
                  <a:lnTo>
                    <a:pt x="1657223" y="215137"/>
                  </a:lnTo>
                  <a:lnTo>
                    <a:pt x="1612519" y="215137"/>
                  </a:lnTo>
                  <a:lnTo>
                    <a:pt x="1612519" y="122809"/>
                  </a:lnTo>
                  <a:lnTo>
                    <a:pt x="1588537" y="126287"/>
                  </a:lnTo>
                  <a:lnTo>
                    <a:pt x="1570307" y="136731"/>
                  </a:lnTo>
                  <a:lnTo>
                    <a:pt x="1557815" y="154152"/>
                  </a:lnTo>
                  <a:lnTo>
                    <a:pt x="1551051" y="178562"/>
                  </a:lnTo>
                  <a:lnTo>
                    <a:pt x="1546479" y="195637"/>
                  </a:lnTo>
                  <a:lnTo>
                    <a:pt x="1538097" y="207819"/>
                  </a:lnTo>
                  <a:lnTo>
                    <a:pt x="1525905" y="215120"/>
                  </a:lnTo>
                  <a:lnTo>
                    <a:pt x="1509903" y="217551"/>
                  </a:lnTo>
                  <a:lnTo>
                    <a:pt x="1503680" y="217551"/>
                  </a:lnTo>
                  <a:lnTo>
                    <a:pt x="1497330" y="217170"/>
                  </a:lnTo>
                  <a:lnTo>
                    <a:pt x="1490853" y="216408"/>
                  </a:lnTo>
                  <a:lnTo>
                    <a:pt x="1490853" y="175641"/>
                  </a:lnTo>
                  <a:lnTo>
                    <a:pt x="1492504" y="176149"/>
                  </a:lnTo>
                  <a:lnTo>
                    <a:pt x="1495298" y="176403"/>
                  </a:lnTo>
                  <a:lnTo>
                    <a:pt x="1499489" y="176403"/>
                  </a:lnTo>
                  <a:lnTo>
                    <a:pt x="1505712" y="176403"/>
                  </a:lnTo>
                  <a:lnTo>
                    <a:pt x="1509522" y="172085"/>
                  </a:lnTo>
                  <a:lnTo>
                    <a:pt x="1528714" y="125571"/>
                  </a:lnTo>
                  <a:lnTo>
                    <a:pt x="1564640" y="103378"/>
                  </a:lnTo>
                  <a:lnTo>
                    <a:pt x="1545544" y="97420"/>
                  </a:lnTo>
                  <a:lnTo>
                    <a:pt x="1530746" y="87153"/>
                  </a:lnTo>
                  <a:lnTo>
                    <a:pt x="1520259" y="72552"/>
                  </a:lnTo>
                  <a:lnTo>
                    <a:pt x="1514094" y="53594"/>
                  </a:lnTo>
                  <a:lnTo>
                    <a:pt x="1512697" y="44958"/>
                  </a:lnTo>
                  <a:lnTo>
                    <a:pt x="1508760" y="40512"/>
                  </a:lnTo>
                  <a:lnTo>
                    <a:pt x="1502156" y="40512"/>
                  </a:lnTo>
                  <a:lnTo>
                    <a:pt x="1500251" y="40512"/>
                  </a:lnTo>
                  <a:lnTo>
                    <a:pt x="1497457" y="40894"/>
                  </a:lnTo>
                  <a:lnTo>
                    <a:pt x="1494028" y="41529"/>
                  </a:lnTo>
                  <a:lnTo>
                    <a:pt x="1494028" y="1143"/>
                  </a:lnTo>
                  <a:lnTo>
                    <a:pt x="1503934" y="381"/>
                  </a:lnTo>
                  <a:lnTo>
                    <a:pt x="1510665" y="0"/>
                  </a:lnTo>
                  <a:lnTo>
                    <a:pt x="1514475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9363" y="406781"/>
              <a:ext cx="204597" cy="231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6928" y="406781"/>
              <a:ext cx="218440" cy="2316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82693" y="412115"/>
              <a:ext cx="269875" cy="220979"/>
            </a:xfrm>
            <a:custGeom>
              <a:avLst/>
              <a:gdLst/>
              <a:ahLst/>
              <a:cxnLst/>
              <a:rect l="l" t="t" r="r" b="b"/>
              <a:pathLst>
                <a:path w="269875" h="220979">
                  <a:moveTo>
                    <a:pt x="176275" y="0"/>
                  </a:moveTo>
                  <a:lnTo>
                    <a:pt x="216265" y="7556"/>
                  </a:lnTo>
                  <a:lnTo>
                    <a:pt x="255992" y="46668"/>
                  </a:lnTo>
                  <a:lnTo>
                    <a:pt x="267993" y="86395"/>
                  </a:lnTo>
                  <a:lnTo>
                    <a:pt x="269493" y="109855"/>
                  </a:lnTo>
                  <a:lnTo>
                    <a:pt x="267874" y="134618"/>
                  </a:lnTo>
                  <a:lnTo>
                    <a:pt x="254920" y="175523"/>
                  </a:lnTo>
                  <a:lnTo>
                    <a:pt x="229729" y="204477"/>
                  </a:lnTo>
                  <a:lnTo>
                    <a:pt x="176275" y="220980"/>
                  </a:lnTo>
                  <a:lnTo>
                    <a:pt x="156652" y="219388"/>
                  </a:lnTo>
                  <a:lnTo>
                    <a:pt x="111378" y="195707"/>
                  </a:lnTo>
                  <a:lnTo>
                    <a:pt x="86875" y="146665"/>
                  </a:lnTo>
                  <a:lnTo>
                    <a:pt x="83565" y="125349"/>
                  </a:lnTo>
                  <a:lnTo>
                    <a:pt x="47751" y="125349"/>
                  </a:lnTo>
                  <a:lnTo>
                    <a:pt x="47751" y="216915"/>
                  </a:lnTo>
                  <a:lnTo>
                    <a:pt x="0" y="216915"/>
                  </a:lnTo>
                  <a:lnTo>
                    <a:pt x="0" y="4190"/>
                  </a:lnTo>
                  <a:lnTo>
                    <a:pt x="47751" y="4190"/>
                  </a:lnTo>
                  <a:lnTo>
                    <a:pt x="47751" y="85089"/>
                  </a:lnTo>
                  <a:lnTo>
                    <a:pt x="84708" y="85089"/>
                  </a:lnTo>
                  <a:lnTo>
                    <a:pt x="103800" y="36494"/>
                  </a:lnTo>
                  <a:lnTo>
                    <a:pt x="142097" y="5921"/>
                  </a:lnTo>
                  <a:lnTo>
                    <a:pt x="158347" y="1478"/>
                  </a:lnTo>
                  <a:lnTo>
                    <a:pt x="176275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14547" y="406019"/>
              <a:ext cx="201675" cy="2332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6968" y="372999"/>
              <a:ext cx="86359" cy="8242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80613" y="325120"/>
              <a:ext cx="1362075" cy="307975"/>
            </a:xfrm>
            <a:custGeom>
              <a:avLst/>
              <a:gdLst/>
              <a:ahLst/>
              <a:cxnLst/>
              <a:rect l="l" t="t" r="r" b="b"/>
              <a:pathLst>
                <a:path w="1362075" h="307975">
                  <a:moveTo>
                    <a:pt x="82423" y="10159"/>
                  </a:moveTo>
                  <a:lnTo>
                    <a:pt x="122713" y="15017"/>
                  </a:lnTo>
                  <a:lnTo>
                    <a:pt x="164550" y="40350"/>
                  </a:lnTo>
                  <a:lnTo>
                    <a:pt x="179069" y="84962"/>
                  </a:lnTo>
                  <a:lnTo>
                    <a:pt x="176762" y="101516"/>
                  </a:lnTo>
                  <a:lnTo>
                    <a:pt x="169846" y="116141"/>
                  </a:lnTo>
                  <a:lnTo>
                    <a:pt x="158335" y="128861"/>
                  </a:lnTo>
                  <a:lnTo>
                    <a:pt x="142240" y="139700"/>
                  </a:lnTo>
                  <a:lnTo>
                    <a:pt x="165983" y="151580"/>
                  </a:lnTo>
                  <a:lnTo>
                    <a:pt x="182927" y="168544"/>
                  </a:lnTo>
                  <a:lnTo>
                    <a:pt x="193085" y="190581"/>
                  </a:lnTo>
                  <a:lnTo>
                    <a:pt x="196469" y="217677"/>
                  </a:lnTo>
                  <a:lnTo>
                    <a:pt x="194589" y="236539"/>
                  </a:lnTo>
                  <a:lnTo>
                    <a:pt x="166497" y="280669"/>
                  </a:lnTo>
                  <a:lnTo>
                    <a:pt x="132095" y="298100"/>
                  </a:lnTo>
                  <a:lnTo>
                    <a:pt x="89027" y="303910"/>
                  </a:lnTo>
                  <a:lnTo>
                    <a:pt x="0" y="303910"/>
                  </a:lnTo>
                  <a:lnTo>
                    <a:pt x="0" y="13080"/>
                  </a:lnTo>
                  <a:lnTo>
                    <a:pt x="30862" y="11767"/>
                  </a:lnTo>
                  <a:lnTo>
                    <a:pt x="54879" y="10858"/>
                  </a:lnTo>
                  <a:lnTo>
                    <a:pt x="72062" y="10330"/>
                  </a:lnTo>
                  <a:lnTo>
                    <a:pt x="82423" y="10159"/>
                  </a:lnTo>
                  <a:close/>
                </a:path>
                <a:path w="1362075" h="307975">
                  <a:moveTo>
                    <a:pt x="1342644" y="0"/>
                  </a:moveTo>
                  <a:lnTo>
                    <a:pt x="1353185" y="43814"/>
                  </a:lnTo>
                  <a:lnTo>
                    <a:pt x="1317341" y="50653"/>
                  </a:lnTo>
                  <a:lnTo>
                    <a:pt x="1289796" y="55943"/>
                  </a:lnTo>
                  <a:lnTo>
                    <a:pt x="1245393" y="66262"/>
                  </a:lnTo>
                  <a:lnTo>
                    <a:pt x="1211683" y="90211"/>
                  </a:lnTo>
                  <a:lnTo>
                    <a:pt x="1196252" y="127720"/>
                  </a:lnTo>
                  <a:lnTo>
                    <a:pt x="1194181" y="140462"/>
                  </a:lnTo>
                  <a:lnTo>
                    <a:pt x="1201658" y="131367"/>
                  </a:lnTo>
                  <a:lnTo>
                    <a:pt x="1209802" y="123332"/>
                  </a:lnTo>
                  <a:lnTo>
                    <a:pt x="1247616" y="102377"/>
                  </a:lnTo>
                  <a:lnTo>
                    <a:pt x="1287643" y="101385"/>
                  </a:lnTo>
                  <a:lnTo>
                    <a:pt x="1336166" y="126745"/>
                  </a:lnTo>
                  <a:lnTo>
                    <a:pt x="1360098" y="177770"/>
                  </a:lnTo>
                  <a:lnTo>
                    <a:pt x="1361694" y="199389"/>
                  </a:lnTo>
                  <a:lnTo>
                    <a:pt x="1360005" y="222039"/>
                  </a:lnTo>
                  <a:lnTo>
                    <a:pt x="1346531" y="261004"/>
                  </a:lnTo>
                  <a:lnTo>
                    <a:pt x="1319962" y="290722"/>
                  </a:lnTo>
                  <a:lnTo>
                    <a:pt x="1282156" y="306050"/>
                  </a:lnTo>
                  <a:lnTo>
                    <a:pt x="1259205" y="307975"/>
                  </a:lnTo>
                  <a:lnTo>
                    <a:pt x="1235962" y="305833"/>
                  </a:lnTo>
                  <a:lnTo>
                    <a:pt x="1197429" y="288740"/>
                  </a:lnTo>
                  <a:lnTo>
                    <a:pt x="1169947" y="255139"/>
                  </a:lnTo>
                  <a:lnTo>
                    <a:pt x="1156041" y="208553"/>
                  </a:lnTo>
                  <a:lnTo>
                    <a:pt x="1154302" y="180593"/>
                  </a:lnTo>
                  <a:lnTo>
                    <a:pt x="1154711" y="162115"/>
                  </a:lnTo>
                  <a:lnTo>
                    <a:pt x="1161034" y="113537"/>
                  </a:lnTo>
                  <a:lnTo>
                    <a:pt x="1175267" y="75247"/>
                  </a:lnTo>
                  <a:lnTo>
                    <a:pt x="1207508" y="39159"/>
                  </a:lnTo>
                  <a:lnTo>
                    <a:pt x="1243012" y="21510"/>
                  </a:lnTo>
                  <a:lnTo>
                    <a:pt x="1273683" y="13461"/>
                  </a:lnTo>
                  <a:lnTo>
                    <a:pt x="1342644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3231" y="897636"/>
            <a:ext cx="1818132" cy="181203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14475" y="1214754"/>
            <a:ext cx="12160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Виды</a:t>
            </a:r>
            <a:r>
              <a:rPr sz="13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81643" y="1334325"/>
            <a:ext cx="2820670" cy="2096770"/>
            <a:chOff x="2481643" y="1334325"/>
            <a:chExt cx="2820670" cy="2096770"/>
          </a:xfrm>
        </p:grpSpPr>
        <p:sp>
          <p:nvSpPr>
            <p:cNvPr id="27" name="object 27"/>
            <p:cNvSpPr/>
            <p:nvPr/>
          </p:nvSpPr>
          <p:spPr>
            <a:xfrm>
              <a:off x="2489580" y="1342263"/>
              <a:ext cx="963930" cy="720090"/>
            </a:xfrm>
            <a:custGeom>
              <a:avLst/>
              <a:gdLst/>
              <a:ahLst/>
              <a:cxnLst/>
              <a:rect l="l" t="t" r="r" b="b"/>
              <a:pathLst>
                <a:path w="963929" h="720089">
                  <a:moveTo>
                    <a:pt x="0" y="0"/>
                  </a:moveTo>
                  <a:lnTo>
                    <a:pt x="963421" y="720089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2423" y="1616964"/>
              <a:ext cx="1909572" cy="181356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517138" y="1675892"/>
            <a:ext cx="1607185" cy="7416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0040" marR="5080" indent="-307975">
              <a:lnSpc>
                <a:spcPct val="87400"/>
              </a:lnSpc>
              <a:spcBef>
                <a:spcPts val="290"/>
              </a:spcBef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Бюджеты публичных </a:t>
            </a:r>
            <a:r>
              <a:rPr sz="13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образований 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 Российской</a:t>
            </a:r>
            <a:endParaRPr sz="1300">
              <a:latin typeface="Trebuchet MS"/>
              <a:cs typeface="Trebuchet MS"/>
            </a:endParaRPr>
          </a:p>
          <a:p>
            <a:pPr marL="378460">
              <a:lnSpc>
                <a:spcPts val="1355"/>
              </a:lnSpc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Федерации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78996" y="783336"/>
            <a:ext cx="2874010" cy="1812289"/>
            <a:chOff x="5178996" y="783336"/>
            <a:chExt cx="2874010" cy="1812289"/>
          </a:xfrm>
        </p:grpSpPr>
        <p:sp>
          <p:nvSpPr>
            <p:cNvPr id="31" name="object 31"/>
            <p:cNvSpPr/>
            <p:nvPr/>
          </p:nvSpPr>
          <p:spPr>
            <a:xfrm>
              <a:off x="5186934" y="1227581"/>
              <a:ext cx="1089660" cy="835025"/>
            </a:xfrm>
            <a:custGeom>
              <a:avLst/>
              <a:gdLst/>
              <a:ahLst/>
              <a:cxnLst/>
              <a:rect l="l" t="t" r="r" b="b"/>
              <a:pathLst>
                <a:path w="1089660" h="835025">
                  <a:moveTo>
                    <a:pt x="0" y="834643"/>
                  </a:moveTo>
                  <a:lnTo>
                    <a:pt x="1089660" y="0"/>
                  </a:lnTo>
                </a:path>
              </a:pathLst>
            </a:custGeom>
            <a:ln w="15875">
              <a:solidFill>
                <a:srgbClr val="465D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34684" y="783336"/>
              <a:ext cx="1818132" cy="181203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607809" y="1013841"/>
            <a:ext cx="1072515" cy="3956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5080" indent="-228600">
              <a:lnSpc>
                <a:spcPts val="1360"/>
              </a:lnSpc>
              <a:spcBef>
                <a:spcPts val="305"/>
              </a:spcBef>
            </a:pP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Феде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ный  бюджет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178996" y="1780032"/>
            <a:ext cx="2922905" cy="1812289"/>
            <a:chOff x="5178996" y="1780032"/>
            <a:chExt cx="2922905" cy="1812289"/>
          </a:xfrm>
        </p:grpSpPr>
        <p:sp>
          <p:nvSpPr>
            <p:cNvPr id="35" name="object 35"/>
            <p:cNvSpPr/>
            <p:nvPr/>
          </p:nvSpPr>
          <p:spPr>
            <a:xfrm>
              <a:off x="5186934" y="2062226"/>
              <a:ext cx="1089660" cy="162560"/>
            </a:xfrm>
            <a:custGeom>
              <a:avLst/>
              <a:gdLst/>
              <a:ahLst/>
              <a:cxnLst/>
              <a:rect l="l" t="t" r="r" b="b"/>
              <a:pathLst>
                <a:path w="1089660" h="162560">
                  <a:moveTo>
                    <a:pt x="0" y="0"/>
                  </a:moveTo>
                  <a:lnTo>
                    <a:pt x="1089660" y="162433"/>
                  </a:lnTo>
                </a:path>
              </a:pathLst>
            </a:custGeom>
            <a:ln w="15874">
              <a:solidFill>
                <a:srgbClr val="465D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34684" y="1780032"/>
              <a:ext cx="1866900" cy="181203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363970" y="2010867"/>
            <a:ext cx="1562100" cy="395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6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Бюджеты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субъектов</a:t>
            </a:r>
            <a:endParaRPr sz="1300">
              <a:latin typeface="Trebuchet MS"/>
              <a:cs typeface="Trebuchet MS"/>
            </a:endParaRPr>
          </a:p>
          <a:p>
            <a:pPr algn="ctr">
              <a:lnSpc>
                <a:spcPts val="1460"/>
              </a:lnSpc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РФ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78996" y="2054415"/>
            <a:ext cx="2874010" cy="2534920"/>
            <a:chOff x="5178996" y="2054415"/>
            <a:chExt cx="2874010" cy="2534920"/>
          </a:xfrm>
        </p:grpSpPr>
        <p:sp>
          <p:nvSpPr>
            <p:cNvPr id="39" name="object 39"/>
            <p:cNvSpPr/>
            <p:nvPr/>
          </p:nvSpPr>
          <p:spPr>
            <a:xfrm>
              <a:off x="5186934" y="2062352"/>
              <a:ext cx="1089660" cy="1159510"/>
            </a:xfrm>
            <a:custGeom>
              <a:avLst/>
              <a:gdLst/>
              <a:ahLst/>
              <a:cxnLst/>
              <a:rect l="l" t="t" r="r" b="b"/>
              <a:pathLst>
                <a:path w="1089660" h="1159510">
                  <a:moveTo>
                    <a:pt x="0" y="0"/>
                  </a:moveTo>
                  <a:lnTo>
                    <a:pt x="1089660" y="1159383"/>
                  </a:lnTo>
                </a:path>
              </a:pathLst>
            </a:custGeom>
            <a:ln w="15875">
              <a:solidFill>
                <a:srgbClr val="465D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34684" y="2776727"/>
              <a:ext cx="1818132" cy="181203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423405" y="3094481"/>
            <a:ext cx="14427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Местные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бюджеты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81643" y="1334325"/>
            <a:ext cx="2747645" cy="3103880"/>
            <a:chOff x="2481643" y="1334325"/>
            <a:chExt cx="2747645" cy="3103880"/>
          </a:xfrm>
        </p:grpSpPr>
        <p:sp>
          <p:nvSpPr>
            <p:cNvPr id="43" name="object 43"/>
            <p:cNvSpPr/>
            <p:nvPr/>
          </p:nvSpPr>
          <p:spPr>
            <a:xfrm>
              <a:off x="2489580" y="1342263"/>
              <a:ext cx="963930" cy="1728470"/>
            </a:xfrm>
            <a:custGeom>
              <a:avLst/>
              <a:gdLst/>
              <a:ahLst/>
              <a:cxnLst/>
              <a:rect l="l" t="t" r="r" b="b"/>
              <a:pathLst>
                <a:path w="963929" h="1728470">
                  <a:moveTo>
                    <a:pt x="0" y="0"/>
                  </a:moveTo>
                  <a:lnTo>
                    <a:pt x="963421" y="1728089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10711" y="2625852"/>
              <a:ext cx="1818132" cy="181203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828034" y="2856992"/>
            <a:ext cx="983615" cy="3956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26364">
              <a:lnSpc>
                <a:spcPts val="1360"/>
              </a:lnSpc>
              <a:spcBef>
                <a:spcPts val="305"/>
              </a:spcBef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Бюджеты 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орга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иза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ий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81643" y="1334325"/>
            <a:ext cx="2747645" cy="4184650"/>
            <a:chOff x="2481643" y="1334325"/>
            <a:chExt cx="2747645" cy="4184650"/>
          </a:xfrm>
        </p:grpSpPr>
        <p:sp>
          <p:nvSpPr>
            <p:cNvPr id="47" name="object 47"/>
            <p:cNvSpPr/>
            <p:nvPr/>
          </p:nvSpPr>
          <p:spPr>
            <a:xfrm>
              <a:off x="2489580" y="1342263"/>
              <a:ext cx="963930" cy="2808605"/>
            </a:xfrm>
            <a:custGeom>
              <a:avLst/>
              <a:gdLst/>
              <a:ahLst/>
              <a:cxnLst/>
              <a:rect l="l" t="t" r="r" b="b"/>
              <a:pathLst>
                <a:path w="963929" h="2808604">
                  <a:moveTo>
                    <a:pt x="0" y="0"/>
                  </a:moveTo>
                  <a:lnTo>
                    <a:pt x="963421" y="2808224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10711" y="3706367"/>
              <a:ext cx="1818132" cy="1812036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3753358" y="4023436"/>
            <a:ext cx="1133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</a:t>
            </a:r>
            <a:r>
              <a:rPr sz="1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rebuchet MS"/>
                <a:cs typeface="Trebuchet MS"/>
              </a:rPr>
              <a:t>семьи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64098" y="3726916"/>
            <a:ext cx="3179318" cy="31310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465" y="3901694"/>
            <a:ext cx="6096635" cy="0"/>
          </a:xfrm>
          <a:custGeom>
            <a:avLst/>
            <a:gdLst/>
            <a:ahLst/>
            <a:cxnLst/>
            <a:rect l="l" t="t" r="r" b="b"/>
            <a:pathLst>
              <a:path w="6096635">
                <a:moveTo>
                  <a:pt x="0" y="0"/>
                </a:moveTo>
                <a:lnTo>
                  <a:pt x="6096012" y="0"/>
                </a:lnTo>
              </a:path>
            </a:pathLst>
          </a:custGeom>
          <a:ln w="15875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9456" y="1828800"/>
            <a:ext cx="6153150" cy="2109470"/>
            <a:chOff x="219456" y="1828800"/>
            <a:chExt cx="6153150" cy="2109470"/>
          </a:xfrm>
        </p:grpSpPr>
        <p:sp>
          <p:nvSpPr>
            <p:cNvPr id="4" name="object 4"/>
            <p:cNvSpPr/>
            <p:nvPr/>
          </p:nvSpPr>
          <p:spPr>
            <a:xfrm>
              <a:off x="268465" y="2848991"/>
              <a:ext cx="6096635" cy="0"/>
            </a:xfrm>
            <a:custGeom>
              <a:avLst/>
              <a:gdLst/>
              <a:ahLst/>
              <a:cxnLst/>
              <a:rect l="l" t="t" r="r" b="b"/>
              <a:pathLst>
                <a:path w="6096635">
                  <a:moveTo>
                    <a:pt x="0" y="0"/>
                  </a:moveTo>
                  <a:lnTo>
                    <a:pt x="6096012" y="0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1828800"/>
              <a:ext cx="1682495" cy="21092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5673" y="2173351"/>
            <a:ext cx="5448935" cy="663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4105275" indent="537845">
              <a:lnSpc>
                <a:spcPts val="1260"/>
              </a:lnSpc>
              <a:spcBef>
                <a:spcPts val="290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Как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оп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лател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ьщ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endParaRPr sz="1200">
              <a:latin typeface="Trebuchet MS"/>
              <a:cs typeface="Trebuchet MS"/>
            </a:endParaRPr>
          </a:p>
          <a:p>
            <a:pPr marL="1490980">
              <a:lnSpc>
                <a:spcPts val="960"/>
              </a:lnSpc>
            </a:pPr>
            <a:r>
              <a:rPr sz="1200" spc="-5" dirty="0">
                <a:latin typeface="Trebuchet MS"/>
                <a:cs typeface="Trebuchet MS"/>
              </a:rPr>
              <a:t>Помогает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формировать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доходную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часть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бюджета путем</a:t>
            </a:r>
            <a:endParaRPr sz="1200">
              <a:latin typeface="Trebuchet MS"/>
              <a:cs typeface="Trebuchet MS"/>
            </a:endParaRPr>
          </a:p>
          <a:p>
            <a:pPr marL="1490980">
              <a:lnSpc>
                <a:spcPts val="1350"/>
              </a:lnSpc>
            </a:pPr>
            <a:r>
              <a:rPr sz="1200" spc="-5" dirty="0">
                <a:latin typeface="Trebuchet MS"/>
                <a:cs typeface="Trebuchet MS"/>
              </a:rPr>
              <a:t>оплаты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налоговых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и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неналоговых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платежей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979" y="3521202"/>
            <a:ext cx="4125595" cy="368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90"/>
              </a:spcBef>
            </a:pPr>
            <a:r>
              <a:rPr sz="1200" spc="-5" dirty="0">
                <a:latin typeface="Trebuchet MS"/>
                <a:cs typeface="Trebuchet MS"/>
              </a:rPr>
              <a:t>Получает бюджетные </a:t>
            </a:r>
            <a:r>
              <a:rPr sz="1200" dirty="0">
                <a:latin typeface="Trebuchet MS"/>
                <a:cs typeface="Trebuchet MS"/>
              </a:rPr>
              <a:t>и </a:t>
            </a:r>
            <a:r>
              <a:rPr sz="1200" spc="-5" dirty="0">
                <a:latin typeface="Trebuchet MS"/>
                <a:cs typeface="Trebuchet MS"/>
              </a:rPr>
              <a:t>социальные услуги (образование,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ЖКХ,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культура,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спорт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и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пр.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2881883"/>
            <a:ext cx="1682495" cy="21092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9973" y="3146552"/>
            <a:ext cx="1122045" cy="52705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065" marR="5080" algn="ctr">
              <a:lnSpc>
                <a:spcPct val="87200"/>
              </a:lnSpc>
              <a:spcBef>
                <a:spcPts val="284"/>
              </a:spcBef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получатель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социальных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гарантий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7243" y="319722"/>
            <a:ext cx="8135620" cy="1525270"/>
            <a:chOff x="397243" y="319722"/>
            <a:chExt cx="8135620" cy="1525270"/>
          </a:xfrm>
        </p:grpSpPr>
        <p:sp>
          <p:nvSpPr>
            <p:cNvPr id="11" name="object 11"/>
            <p:cNvSpPr/>
            <p:nvPr/>
          </p:nvSpPr>
          <p:spPr>
            <a:xfrm>
              <a:off x="5148071" y="1196733"/>
              <a:ext cx="3384550" cy="648335"/>
            </a:xfrm>
            <a:custGeom>
              <a:avLst/>
              <a:gdLst/>
              <a:ahLst/>
              <a:cxnLst/>
              <a:rect l="l" t="t" r="r" b="b"/>
              <a:pathLst>
                <a:path w="3384550" h="648335">
                  <a:moveTo>
                    <a:pt x="338442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3384423" y="648068"/>
                  </a:lnTo>
                  <a:lnTo>
                    <a:pt x="338442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640" y="325119"/>
              <a:ext cx="8113217" cy="3873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3068" y="529716"/>
              <a:ext cx="92964" cy="669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2009" y="521207"/>
              <a:ext cx="88646" cy="77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577" y="521207"/>
              <a:ext cx="88645" cy="778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0612" y="521207"/>
              <a:ext cx="88557" cy="778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0633" y="458088"/>
              <a:ext cx="117729" cy="1405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8163" y="449452"/>
              <a:ext cx="102235" cy="1457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1471" y="449452"/>
              <a:ext cx="102234" cy="1457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5287" y="449071"/>
              <a:ext cx="106552" cy="1475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68422" y="449071"/>
              <a:ext cx="106552" cy="1475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20672" y="453643"/>
              <a:ext cx="6645275" cy="46990"/>
            </a:xfrm>
            <a:custGeom>
              <a:avLst/>
              <a:gdLst/>
              <a:ahLst/>
              <a:cxnLst/>
              <a:rect l="l" t="t" r="r" b="b"/>
              <a:pathLst>
                <a:path w="6645275" h="46990">
                  <a:moveTo>
                    <a:pt x="6593458" y="0"/>
                  </a:moveTo>
                  <a:lnTo>
                    <a:pt x="6574476" y="2928"/>
                  </a:lnTo>
                  <a:lnTo>
                    <a:pt x="6559423" y="11715"/>
                  </a:lnTo>
                  <a:lnTo>
                    <a:pt x="6548274" y="26360"/>
                  </a:lnTo>
                  <a:lnTo>
                    <a:pt x="6541008" y="46862"/>
                  </a:lnTo>
                  <a:lnTo>
                    <a:pt x="6645148" y="46862"/>
                  </a:lnTo>
                  <a:lnTo>
                    <a:pt x="6640071" y="26360"/>
                  </a:lnTo>
                  <a:lnTo>
                    <a:pt x="6629781" y="11715"/>
                  </a:lnTo>
                  <a:lnTo>
                    <a:pt x="6614251" y="2928"/>
                  </a:lnTo>
                  <a:lnTo>
                    <a:pt x="6593458" y="0"/>
                  </a:lnTo>
                  <a:close/>
                </a:path>
                <a:path w="6645275" h="46990">
                  <a:moveTo>
                    <a:pt x="5938138" y="0"/>
                  </a:moveTo>
                  <a:lnTo>
                    <a:pt x="5919156" y="2928"/>
                  </a:lnTo>
                  <a:lnTo>
                    <a:pt x="5904103" y="11715"/>
                  </a:lnTo>
                  <a:lnTo>
                    <a:pt x="5892954" y="26360"/>
                  </a:lnTo>
                  <a:lnTo>
                    <a:pt x="5885687" y="46862"/>
                  </a:lnTo>
                  <a:lnTo>
                    <a:pt x="5989828" y="46862"/>
                  </a:lnTo>
                  <a:lnTo>
                    <a:pt x="5984751" y="26360"/>
                  </a:lnTo>
                  <a:lnTo>
                    <a:pt x="5974460" y="11715"/>
                  </a:lnTo>
                  <a:lnTo>
                    <a:pt x="5958931" y="2928"/>
                  </a:lnTo>
                  <a:lnTo>
                    <a:pt x="5938138" y="0"/>
                  </a:lnTo>
                  <a:close/>
                </a:path>
                <a:path w="6645275" h="46990">
                  <a:moveTo>
                    <a:pt x="3667379" y="0"/>
                  </a:moveTo>
                  <a:lnTo>
                    <a:pt x="3648396" y="2928"/>
                  </a:lnTo>
                  <a:lnTo>
                    <a:pt x="3633342" y="11715"/>
                  </a:lnTo>
                  <a:lnTo>
                    <a:pt x="3622194" y="26360"/>
                  </a:lnTo>
                  <a:lnTo>
                    <a:pt x="3614928" y="46862"/>
                  </a:lnTo>
                  <a:lnTo>
                    <a:pt x="3719067" y="46862"/>
                  </a:lnTo>
                  <a:lnTo>
                    <a:pt x="3713991" y="26360"/>
                  </a:lnTo>
                  <a:lnTo>
                    <a:pt x="3703701" y="11715"/>
                  </a:lnTo>
                  <a:lnTo>
                    <a:pt x="3688171" y="2928"/>
                  </a:lnTo>
                  <a:lnTo>
                    <a:pt x="3667379" y="0"/>
                  </a:lnTo>
                  <a:close/>
                </a:path>
                <a:path w="6645275" h="46990">
                  <a:moveTo>
                    <a:pt x="52450" y="0"/>
                  </a:moveTo>
                  <a:lnTo>
                    <a:pt x="33468" y="2928"/>
                  </a:lnTo>
                  <a:lnTo>
                    <a:pt x="18414" y="11715"/>
                  </a:lnTo>
                  <a:lnTo>
                    <a:pt x="7266" y="26360"/>
                  </a:lnTo>
                  <a:lnTo>
                    <a:pt x="0" y="46862"/>
                  </a:lnTo>
                  <a:lnTo>
                    <a:pt x="104139" y="46862"/>
                  </a:lnTo>
                  <a:lnTo>
                    <a:pt x="99063" y="26360"/>
                  </a:lnTo>
                  <a:lnTo>
                    <a:pt x="88772" y="11715"/>
                  </a:lnTo>
                  <a:lnTo>
                    <a:pt x="73243" y="2928"/>
                  </a:lnTo>
                  <a:lnTo>
                    <a:pt x="5245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2108" y="447547"/>
              <a:ext cx="111632" cy="1502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1969" y="447547"/>
              <a:ext cx="111633" cy="150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38294" y="447547"/>
              <a:ext cx="100076" cy="1502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24355" y="416305"/>
              <a:ext cx="6303645" cy="287020"/>
            </a:xfrm>
            <a:custGeom>
              <a:avLst/>
              <a:gdLst/>
              <a:ahLst/>
              <a:cxnLst/>
              <a:rect l="l" t="t" r="r" b="b"/>
              <a:pathLst>
                <a:path w="6303645" h="287020">
                  <a:moveTo>
                    <a:pt x="2697988" y="34925"/>
                  </a:moveTo>
                  <a:lnTo>
                    <a:pt x="2685389" y="35022"/>
                  </a:lnTo>
                  <a:lnTo>
                    <a:pt x="2673873" y="35321"/>
                  </a:lnTo>
                  <a:lnTo>
                    <a:pt x="2663430" y="35835"/>
                  </a:lnTo>
                  <a:lnTo>
                    <a:pt x="2654046" y="36576"/>
                  </a:lnTo>
                  <a:lnTo>
                    <a:pt x="2654046" y="83058"/>
                  </a:lnTo>
                  <a:lnTo>
                    <a:pt x="2659570" y="83224"/>
                  </a:lnTo>
                  <a:lnTo>
                    <a:pt x="2668333" y="83343"/>
                  </a:lnTo>
                  <a:lnTo>
                    <a:pt x="2680335" y="83415"/>
                  </a:lnTo>
                  <a:lnTo>
                    <a:pt x="2695574" y="83439"/>
                  </a:lnTo>
                  <a:lnTo>
                    <a:pt x="2709836" y="81889"/>
                  </a:lnTo>
                  <a:lnTo>
                    <a:pt x="2720038" y="77231"/>
                  </a:lnTo>
                  <a:lnTo>
                    <a:pt x="2726168" y="69455"/>
                  </a:lnTo>
                  <a:lnTo>
                    <a:pt x="2728214" y="58547"/>
                  </a:lnTo>
                  <a:lnTo>
                    <a:pt x="2728214" y="51435"/>
                  </a:lnTo>
                  <a:lnTo>
                    <a:pt x="2725547" y="45720"/>
                  </a:lnTo>
                  <a:lnTo>
                    <a:pt x="2720085" y="41402"/>
                  </a:lnTo>
                  <a:lnTo>
                    <a:pt x="2714752" y="37084"/>
                  </a:lnTo>
                  <a:lnTo>
                    <a:pt x="2707385" y="34925"/>
                  </a:lnTo>
                  <a:lnTo>
                    <a:pt x="2697988" y="34925"/>
                  </a:lnTo>
                  <a:close/>
                </a:path>
                <a:path w="6303645" h="287020">
                  <a:moveTo>
                    <a:pt x="6096000" y="0"/>
                  </a:moveTo>
                  <a:lnTo>
                    <a:pt x="6145276" y="0"/>
                  </a:lnTo>
                  <a:lnTo>
                    <a:pt x="6145276" y="172085"/>
                  </a:lnTo>
                  <a:lnTo>
                    <a:pt x="6224905" y="172085"/>
                  </a:lnTo>
                  <a:lnTo>
                    <a:pt x="6224905" y="0"/>
                  </a:lnTo>
                  <a:lnTo>
                    <a:pt x="6274181" y="0"/>
                  </a:lnTo>
                  <a:lnTo>
                    <a:pt x="6274181" y="172085"/>
                  </a:lnTo>
                  <a:lnTo>
                    <a:pt x="6303645" y="172085"/>
                  </a:lnTo>
                  <a:lnTo>
                    <a:pt x="6303645" y="286893"/>
                  </a:lnTo>
                  <a:lnTo>
                    <a:pt x="6260084" y="286893"/>
                  </a:lnTo>
                  <a:lnTo>
                    <a:pt x="6260084" y="212725"/>
                  </a:lnTo>
                  <a:lnTo>
                    <a:pt x="6096000" y="212725"/>
                  </a:lnTo>
                  <a:lnTo>
                    <a:pt x="6096000" y="0"/>
                  </a:lnTo>
                  <a:close/>
                </a:path>
                <a:path w="6303645" h="287020">
                  <a:moveTo>
                    <a:pt x="5388864" y="0"/>
                  </a:moveTo>
                  <a:lnTo>
                    <a:pt x="5572760" y="0"/>
                  </a:lnTo>
                  <a:lnTo>
                    <a:pt x="5572760" y="212725"/>
                  </a:lnTo>
                  <a:lnTo>
                    <a:pt x="5523103" y="212725"/>
                  </a:lnTo>
                  <a:lnTo>
                    <a:pt x="5523103" y="41910"/>
                  </a:lnTo>
                  <a:lnTo>
                    <a:pt x="5438521" y="41910"/>
                  </a:lnTo>
                  <a:lnTo>
                    <a:pt x="5438521" y="212725"/>
                  </a:lnTo>
                  <a:lnTo>
                    <a:pt x="5388864" y="212725"/>
                  </a:lnTo>
                  <a:lnTo>
                    <a:pt x="5388864" y="0"/>
                  </a:lnTo>
                  <a:close/>
                </a:path>
                <a:path w="6303645" h="287020">
                  <a:moveTo>
                    <a:pt x="4503420" y="0"/>
                  </a:moveTo>
                  <a:lnTo>
                    <a:pt x="4553077" y="0"/>
                  </a:lnTo>
                  <a:lnTo>
                    <a:pt x="4553077" y="80391"/>
                  </a:lnTo>
                  <a:lnTo>
                    <a:pt x="4641215" y="80391"/>
                  </a:lnTo>
                  <a:lnTo>
                    <a:pt x="4641215" y="0"/>
                  </a:lnTo>
                  <a:lnTo>
                    <a:pt x="4690999" y="0"/>
                  </a:lnTo>
                  <a:lnTo>
                    <a:pt x="4690999" y="212725"/>
                  </a:lnTo>
                  <a:lnTo>
                    <a:pt x="4641215" y="212725"/>
                  </a:lnTo>
                  <a:lnTo>
                    <a:pt x="4641215" y="121539"/>
                  </a:lnTo>
                  <a:lnTo>
                    <a:pt x="4553077" y="121539"/>
                  </a:lnTo>
                  <a:lnTo>
                    <a:pt x="4553077" y="212725"/>
                  </a:lnTo>
                  <a:lnTo>
                    <a:pt x="4503420" y="212725"/>
                  </a:lnTo>
                  <a:lnTo>
                    <a:pt x="4503420" y="0"/>
                  </a:lnTo>
                  <a:close/>
                </a:path>
                <a:path w="6303645" h="287020">
                  <a:moveTo>
                    <a:pt x="4291583" y="0"/>
                  </a:moveTo>
                  <a:lnTo>
                    <a:pt x="4463669" y="0"/>
                  </a:lnTo>
                  <a:lnTo>
                    <a:pt x="4463669" y="41910"/>
                  </a:lnTo>
                  <a:lnTo>
                    <a:pt x="4402582" y="41910"/>
                  </a:lnTo>
                  <a:lnTo>
                    <a:pt x="4402582" y="212725"/>
                  </a:lnTo>
                  <a:lnTo>
                    <a:pt x="4352544" y="212725"/>
                  </a:lnTo>
                  <a:lnTo>
                    <a:pt x="4352544" y="41910"/>
                  </a:lnTo>
                  <a:lnTo>
                    <a:pt x="4291583" y="41910"/>
                  </a:lnTo>
                  <a:lnTo>
                    <a:pt x="4291583" y="0"/>
                  </a:lnTo>
                  <a:close/>
                </a:path>
                <a:path w="6303645" h="287020">
                  <a:moveTo>
                    <a:pt x="3545967" y="0"/>
                  </a:moveTo>
                  <a:lnTo>
                    <a:pt x="3686682" y="0"/>
                  </a:lnTo>
                  <a:lnTo>
                    <a:pt x="3686682" y="173609"/>
                  </a:lnTo>
                  <a:lnTo>
                    <a:pt x="3716020" y="173609"/>
                  </a:lnTo>
                  <a:lnTo>
                    <a:pt x="3716020" y="286893"/>
                  </a:lnTo>
                  <a:lnTo>
                    <a:pt x="3673348" y="286893"/>
                  </a:lnTo>
                  <a:lnTo>
                    <a:pt x="3673348" y="212725"/>
                  </a:lnTo>
                  <a:lnTo>
                    <a:pt x="3523869" y="212725"/>
                  </a:lnTo>
                  <a:lnTo>
                    <a:pt x="3523869" y="286893"/>
                  </a:lnTo>
                  <a:lnTo>
                    <a:pt x="3481197" y="286893"/>
                  </a:lnTo>
                  <a:lnTo>
                    <a:pt x="3481197" y="173609"/>
                  </a:lnTo>
                  <a:lnTo>
                    <a:pt x="3501390" y="173609"/>
                  </a:lnTo>
                  <a:lnTo>
                    <a:pt x="3511532" y="158656"/>
                  </a:lnTo>
                  <a:lnTo>
                    <a:pt x="3534409" y="105918"/>
                  </a:lnTo>
                  <a:lnTo>
                    <a:pt x="3543093" y="66643"/>
                  </a:lnTo>
                  <a:lnTo>
                    <a:pt x="3545967" y="27178"/>
                  </a:lnTo>
                  <a:lnTo>
                    <a:pt x="3545967" y="0"/>
                  </a:lnTo>
                  <a:close/>
                </a:path>
                <a:path w="6303645" h="287020">
                  <a:moveTo>
                    <a:pt x="2244852" y="0"/>
                  </a:moveTo>
                  <a:lnTo>
                    <a:pt x="2294509" y="0"/>
                  </a:lnTo>
                  <a:lnTo>
                    <a:pt x="2294509" y="80391"/>
                  </a:lnTo>
                  <a:lnTo>
                    <a:pt x="2382647" y="80391"/>
                  </a:lnTo>
                  <a:lnTo>
                    <a:pt x="2382647" y="0"/>
                  </a:lnTo>
                  <a:lnTo>
                    <a:pt x="2432431" y="0"/>
                  </a:lnTo>
                  <a:lnTo>
                    <a:pt x="2432431" y="212725"/>
                  </a:lnTo>
                  <a:lnTo>
                    <a:pt x="2382647" y="212725"/>
                  </a:lnTo>
                  <a:lnTo>
                    <a:pt x="2382647" y="121539"/>
                  </a:lnTo>
                  <a:lnTo>
                    <a:pt x="2294509" y="121539"/>
                  </a:lnTo>
                  <a:lnTo>
                    <a:pt x="2294509" y="212725"/>
                  </a:lnTo>
                  <a:lnTo>
                    <a:pt x="2244852" y="212725"/>
                  </a:lnTo>
                  <a:lnTo>
                    <a:pt x="2244852" y="0"/>
                  </a:lnTo>
                  <a:close/>
                </a:path>
                <a:path w="6303645" h="287020">
                  <a:moveTo>
                    <a:pt x="1819275" y="0"/>
                  </a:moveTo>
                  <a:lnTo>
                    <a:pt x="1959991" y="0"/>
                  </a:lnTo>
                  <a:lnTo>
                    <a:pt x="1959991" y="173609"/>
                  </a:lnTo>
                  <a:lnTo>
                    <a:pt x="1989328" y="173609"/>
                  </a:lnTo>
                  <a:lnTo>
                    <a:pt x="1989328" y="286893"/>
                  </a:lnTo>
                  <a:lnTo>
                    <a:pt x="1946656" y="286893"/>
                  </a:lnTo>
                  <a:lnTo>
                    <a:pt x="1946656" y="212725"/>
                  </a:lnTo>
                  <a:lnTo>
                    <a:pt x="1797177" y="212725"/>
                  </a:lnTo>
                  <a:lnTo>
                    <a:pt x="1797177" y="286893"/>
                  </a:lnTo>
                  <a:lnTo>
                    <a:pt x="1754505" y="286893"/>
                  </a:lnTo>
                  <a:lnTo>
                    <a:pt x="1754505" y="173609"/>
                  </a:lnTo>
                  <a:lnTo>
                    <a:pt x="1774698" y="173609"/>
                  </a:lnTo>
                  <a:lnTo>
                    <a:pt x="1784840" y="158656"/>
                  </a:lnTo>
                  <a:lnTo>
                    <a:pt x="1807718" y="105918"/>
                  </a:lnTo>
                  <a:lnTo>
                    <a:pt x="1816401" y="66643"/>
                  </a:lnTo>
                  <a:lnTo>
                    <a:pt x="1819275" y="27178"/>
                  </a:lnTo>
                  <a:lnTo>
                    <a:pt x="1819275" y="0"/>
                  </a:lnTo>
                  <a:close/>
                </a:path>
                <a:path w="6303645" h="287020">
                  <a:moveTo>
                    <a:pt x="812292" y="0"/>
                  </a:moveTo>
                  <a:lnTo>
                    <a:pt x="960119" y="0"/>
                  </a:lnTo>
                  <a:lnTo>
                    <a:pt x="960119" y="41910"/>
                  </a:lnTo>
                  <a:lnTo>
                    <a:pt x="862330" y="41910"/>
                  </a:lnTo>
                  <a:lnTo>
                    <a:pt x="862330" y="212725"/>
                  </a:lnTo>
                  <a:lnTo>
                    <a:pt x="812292" y="212725"/>
                  </a:lnTo>
                  <a:lnTo>
                    <a:pt x="812292" y="0"/>
                  </a:lnTo>
                  <a:close/>
                </a:path>
                <a:path w="6303645" h="287020">
                  <a:moveTo>
                    <a:pt x="0" y="0"/>
                  </a:moveTo>
                  <a:lnTo>
                    <a:pt x="172084" y="0"/>
                  </a:lnTo>
                  <a:lnTo>
                    <a:pt x="172084" y="41910"/>
                  </a:lnTo>
                  <a:lnTo>
                    <a:pt x="110997" y="41910"/>
                  </a:lnTo>
                  <a:lnTo>
                    <a:pt x="110997" y="212725"/>
                  </a:lnTo>
                  <a:lnTo>
                    <a:pt x="60959" y="212725"/>
                  </a:lnTo>
                  <a:lnTo>
                    <a:pt x="60959" y="41910"/>
                  </a:lnTo>
                  <a:lnTo>
                    <a:pt x="0" y="41910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162" y="410971"/>
              <a:ext cx="192862" cy="2233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66664" y="413892"/>
              <a:ext cx="286385" cy="217804"/>
            </a:xfrm>
            <a:custGeom>
              <a:avLst/>
              <a:gdLst/>
              <a:ahLst/>
              <a:cxnLst/>
              <a:rect l="l" t="t" r="r" b="b"/>
              <a:pathLst>
                <a:path w="286385" h="217804">
                  <a:moveTo>
                    <a:pt x="23622" y="0"/>
                  </a:moveTo>
                  <a:lnTo>
                    <a:pt x="57912" y="20145"/>
                  </a:lnTo>
                  <a:lnTo>
                    <a:pt x="64486" y="47120"/>
                  </a:lnTo>
                  <a:lnTo>
                    <a:pt x="68214" y="56832"/>
                  </a:lnTo>
                  <a:lnTo>
                    <a:pt x="108652" y="82089"/>
                  </a:lnTo>
                  <a:lnTo>
                    <a:pt x="121538" y="82804"/>
                  </a:lnTo>
                  <a:lnTo>
                    <a:pt x="121538" y="2412"/>
                  </a:lnTo>
                  <a:lnTo>
                    <a:pt x="166243" y="2412"/>
                  </a:lnTo>
                  <a:lnTo>
                    <a:pt x="166243" y="82804"/>
                  </a:lnTo>
                  <a:lnTo>
                    <a:pt x="188743" y="79920"/>
                  </a:lnTo>
                  <a:lnTo>
                    <a:pt x="205755" y="71262"/>
                  </a:lnTo>
                  <a:lnTo>
                    <a:pt x="217267" y="56818"/>
                  </a:lnTo>
                  <a:lnTo>
                    <a:pt x="223265" y="36576"/>
                  </a:lnTo>
                  <a:lnTo>
                    <a:pt x="227574" y="20574"/>
                  </a:lnTo>
                  <a:lnTo>
                    <a:pt x="235537" y="9144"/>
                  </a:lnTo>
                  <a:lnTo>
                    <a:pt x="247143" y="2286"/>
                  </a:lnTo>
                  <a:lnTo>
                    <a:pt x="262382" y="0"/>
                  </a:lnTo>
                  <a:lnTo>
                    <a:pt x="265430" y="0"/>
                  </a:lnTo>
                  <a:lnTo>
                    <a:pt x="272161" y="381"/>
                  </a:lnTo>
                  <a:lnTo>
                    <a:pt x="282701" y="1143"/>
                  </a:lnTo>
                  <a:lnTo>
                    <a:pt x="282701" y="41529"/>
                  </a:lnTo>
                  <a:lnTo>
                    <a:pt x="279273" y="40894"/>
                  </a:lnTo>
                  <a:lnTo>
                    <a:pt x="275971" y="40512"/>
                  </a:lnTo>
                  <a:lnTo>
                    <a:pt x="272923" y="40512"/>
                  </a:lnTo>
                  <a:lnTo>
                    <a:pt x="267715" y="40512"/>
                  </a:lnTo>
                  <a:lnTo>
                    <a:pt x="264287" y="44958"/>
                  </a:lnTo>
                  <a:lnTo>
                    <a:pt x="245602" y="85804"/>
                  </a:lnTo>
                  <a:lnTo>
                    <a:pt x="212344" y="102870"/>
                  </a:lnTo>
                  <a:lnTo>
                    <a:pt x="232326" y="111158"/>
                  </a:lnTo>
                  <a:lnTo>
                    <a:pt x="247904" y="124221"/>
                  </a:lnTo>
                  <a:lnTo>
                    <a:pt x="259099" y="142071"/>
                  </a:lnTo>
                  <a:lnTo>
                    <a:pt x="265938" y="164719"/>
                  </a:lnTo>
                  <a:lnTo>
                    <a:pt x="267588" y="172593"/>
                  </a:lnTo>
                  <a:lnTo>
                    <a:pt x="271272" y="176403"/>
                  </a:lnTo>
                  <a:lnTo>
                    <a:pt x="277113" y="176403"/>
                  </a:lnTo>
                  <a:lnTo>
                    <a:pt x="281305" y="176403"/>
                  </a:lnTo>
                  <a:lnTo>
                    <a:pt x="284352" y="176149"/>
                  </a:lnTo>
                  <a:lnTo>
                    <a:pt x="286004" y="175641"/>
                  </a:lnTo>
                  <a:lnTo>
                    <a:pt x="286004" y="216408"/>
                  </a:lnTo>
                  <a:lnTo>
                    <a:pt x="279400" y="217170"/>
                  </a:lnTo>
                  <a:lnTo>
                    <a:pt x="272542" y="217551"/>
                  </a:lnTo>
                  <a:lnTo>
                    <a:pt x="265557" y="217551"/>
                  </a:lnTo>
                  <a:lnTo>
                    <a:pt x="229409" y="196119"/>
                  </a:lnTo>
                  <a:lnTo>
                    <a:pt x="218410" y="154687"/>
                  </a:lnTo>
                  <a:lnTo>
                    <a:pt x="206517" y="136985"/>
                  </a:lnTo>
                  <a:lnTo>
                    <a:pt x="189124" y="126355"/>
                  </a:lnTo>
                  <a:lnTo>
                    <a:pt x="166243" y="122809"/>
                  </a:lnTo>
                  <a:lnTo>
                    <a:pt x="166243" y="215137"/>
                  </a:lnTo>
                  <a:lnTo>
                    <a:pt x="121538" y="215137"/>
                  </a:lnTo>
                  <a:lnTo>
                    <a:pt x="121538" y="122809"/>
                  </a:lnTo>
                  <a:lnTo>
                    <a:pt x="97559" y="126287"/>
                  </a:lnTo>
                  <a:lnTo>
                    <a:pt x="79343" y="136731"/>
                  </a:lnTo>
                  <a:lnTo>
                    <a:pt x="66889" y="154152"/>
                  </a:lnTo>
                  <a:lnTo>
                    <a:pt x="60198" y="178562"/>
                  </a:lnTo>
                  <a:lnTo>
                    <a:pt x="55554" y="195637"/>
                  </a:lnTo>
                  <a:lnTo>
                    <a:pt x="47148" y="207819"/>
                  </a:lnTo>
                  <a:lnTo>
                    <a:pt x="34980" y="215120"/>
                  </a:lnTo>
                  <a:lnTo>
                    <a:pt x="19050" y="217551"/>
                  </a:lnTo>
                  <a:lnTo>
                    <a:pt x="12826" y="217551"/>
                  </a:lnTo>
                  <a:lnTo>
                    <a:pt x="6476" y="217170"/>
                  </a:lnTo>
                  <a:lnTo>
                    <a:pt x="0" y="216408"/>
                  </a:lnTo>
                  <a:lnTo>
                    <a:pt x="0" y="175641"/>
                  </a:lnTo>
                  <a:lnTo>
                    <a:pt x="1524" y="176149"/>
                  </a:lnTo>
                  <a:lnTo>
                    <a:pt x="4318" y="176403"/>
                  </a:lnTo>
                  <a:lnTo>
                    <a:pt x="8509" y="176403"/>
                  </a:lnTo>
                  <a:lnTo>
                    <a:pt x="14732" y="176403"/>
                  </a:lnTo>
                  <a:lnTo>
                    <a:pt x="18669" y="172085"/>
                  </a:lnTo>
                  <a:lnTo>
                    <a:pt x="37734" y="125571"/>
                  </a:lnTo>
                  <a:lnTo>
                    <a:pt x="73660" y="103378"/>
                  </a:lnTo>
                  <a:lnTo>
                    <a:pt x="54566" y="97420"/>
                  </a:lnTo>
                  <a:lnTo>
                    <a:pt x="39782" y="87153"/>
                  </a:lnTo>
                  <a:lnTo>
                    <a:pt x="29333" y="72552"/>
                  </a:lnTo>
                  <a:lnTo>
                    <a:pt x="23240" y="53594"/>
                  </a:lnTo>
                  <a:lnTo>
                    <a:pt x="21717" y="44958"/>
                  </a:lnTo>
                  <a:lnTo>
                    <a:pt x="17780" y="40512"/>
                  </a:lnTo>
                  <a:lnTo>
                    <a:pt x="11302" y="40512"/>
                  </a:lnTo>
                  <a:lnTo>
                    <a:pt x="9271" y="40512"/>
                  </a:lnTo>
                  <a:lnTo>
                    <a:pt x="6604" y="40894"/>
                  </a:lnTo>
                  <a:lnTo>
                    <a:pt x="3175" y="41529"/>
                  </a:lnTo>
                  <a:lnTo>
                    <a:pt x="3175" y="1143"/>
                  </a:lnTo>
                  <a:lnTo>
                    <a:pt x="12954" y="381"/>
                  </a:lnTo>
                  <a:lnTo>
                    <a:pt x="19685" y="0"/>
                  </a:lnTo>
                  <a:lnTo>
                    <a:pt x="23622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062" y="408558"/>
              <a:ext cx="189611" cy="22580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768472" y="412114"/>
              <a:ext cx="5747385" cy="220979"/>
            </a:xfrm>
            <a:custGeom>
              <a:avLst/>
              <a:gdLst/>
              <a:ahLst/>
              <a:cxnLst/>
              <a:rect l="l" t="t" r="r" b="b"/>
              <a:pathLst>
                <a:path w="5747384" h="220979">
                  <a:moveTo>
                    <a:pt x="23621" y="1777"/>
                  </a:moveTo>
                  <a:lnTo>
                    <a:pt x="57912" y="21923"/>
                  </a:lnTo>
                  <a:lnTo>
                    <a:pt x="64486" y="48898"/>
                  </a:lnTo>
                  <a:lnTo>
                    <a:pt x="68214" y="58610"/>
                  </a:lnTo>
                  <a:lnTo>
                    <a:pt x="108652" y="83867"/>
                  </a:lnTo>
                  <a:lnTo>
                    <a:pt x="121538" y="84582"/>
                  </a:lnTo>
                  <a:lnTo>
                    <a:pt x="121538" y="4190"/>
                  </a:lnTo>
                  <a:lnTo>
                    <a:pt x="166243" y="4190"/>
                  </a:lnTo>
                  <a:lnTo>
                    <a:pt x="166243" y="84582"/>
                  </a:lnTo>
                  <a:lnTo>
                    <a:pt x="188743" y="81698"/>
                  </a:lnTo>
                  <a:lnTo>
                    <a:pt x="205755" y="73040"/>
                  </a:lnTo>
                  <a:lnTo>
                    <a:pt x="217267" y="58596"/>
                  </a:lnTo>
                  <a:lnTo>
                    <a:pt x="223265" y="38354"/>
                  </a:lnTo>
                  <a:lnTo>
                    <a:pt x="227574" y="22352"/>
                  </a:lnTo>
                  <a:lnTo>
                    <a:pt x="235537" y="10922"/>
                  </a:lnTo>
                  <a:lnTo>
                    <a:pt x="247143" y="4063"/>
                  </a:lnTo>
                  <a:lnTo>
                    <a:pt x="262381" y="1777"/>
                  </a:lnTo>
                  <a:lnTo>
                    <a:pt x="265429" y="1777"/>
                  </a:lnTo>
                  <a:lnTo>
                    <a:pt x="272160" y="2159"/>
                  </a:lnTo>
                  <a:lnTo>
                    <a:pt x="282701" y="2921"/>
                  </a:lnTo>
                  <a:lnTo>
                    <a:pt x="282701" y="43307"/>
                  </a:lnTo>
                  <a:lnTo>
                    <a:pt x="279272" y="42672"/>
                  </a:lnTo>
                  <a:lnTo>
                    <a:pt x="275970" y="42290"/>
                  </a:lnTo>
                  <a:lnTo>
                    <a:pt x="272922" y="42290"/>
                  </a:lnTo>
                  <a:lnTo>
                    <a:pt x="267715" y="42290"/>
                  </a:lnTo>
                  <a:lnTo>
                    <a:pt x="264287" y="46736"/>
                  </a:lnTo>
                  <a:lnTo>
                    <a:pt x="245602" y="87582"/>
                  </a:lnTo>
                  <a:lnTo>
                    <a:pt x="212344" y="104648"/>
                  </a:lnTo>
                  <a:lnTo>
                    <a:pt x="232326" y="112936"/>
                  </a:lnTo>
                  <a:lnTo>
                    <a:pt x="247903" y="125999"/>
                  </a:lnTo>
                  <a:lnTo>
                    <a:pt x="259099" y="143849"/>
                  </a:lnTo>
                  <a:lnTo>
                    <a:pt x="265938" y="166497"/>
                  </a:lnTo>
                  <a:lnTo>
                    <a:pt x="267588" y="174371"/>
                  </a:lnTo>
                  <a:lnTo>
                    <a:pt x="271271" y="178181"/>
                  </a:lnTo>
                  <a:lnTo>
                    <a:pt x="277113" y="178181"/>
                  </a:lnTo>
                  <a:lnTo>
                    <a:pt x="281304" y="178181"/>
                  </a:lnTo>
                  <a:lnTo>
                    <a:pt x="284352" y="177926"/>
                  </a:lnTo>
                  <a:lnTo>
                    <a:pt x="286003" y="177419"/>
                  </a:lnTo>
                  <a:lnTo>
                    <a:pt x="286003" y="218186"/>
                  </a:lnTo>
                  <a:lnTo>
                    <a:pt x="279400" y="218948"/>
                  </a:lnTo>
                  <a:lnTo>
                    <a:pt x="272541" y="219329"/>
                  </a:lnTo>
                  <a:lnTo>
                    <a:pt x="265556" y="219329"/>
                  </a:lnTo>
                  <a:lnTo>
                    <a:pt x="229409" y="197897"/>
                  </a:lnTo>
                  <a:lnTo>
                    <a:pt x="218410" y="156465"/>
                  </a:lnTo>
                  <a:lnTo>
                    <a:pt x="206517" y="138763"/>
                  </a:lnTo>
                  <a:lnTo>
                    <a:pt x="189124" y="128133"/>
                  </a:lnTo>
                  <a:lnTo>
                    <a:pt x="166243" y="124587"/>
                  </a:lnTo>
                  <a:lnTo>
                    <a:pt x="166243" y="216915"/>
                  </a:lnTo>
                  <a:lnTo>
                    <a:pt x="121538" y="216915"/>
                  </a:lnTo>
                  <a:lnTo>
                    <a:pt x="121538" y="124587"/>
                  </a:lnTo>
                  <a:lnTo>
                    <a:pt x="97559" y="128065"/>
                  </a:lnTo>
                  <a:lnTo>
                    <a:pt x="79343" y="138509"/>
                  </a:lnTo>
                  <a:lnTo>
                    <a:pt x="66889" y="155930"/>
                  </a:lnTo>
                  <a:lnTo>
                    <a:pt x="60197" y="180339"/>
                  </a:lnTo>
                  <a:lnTo>
                    <a:pt x="55554" y="197415"/>
                  </a:lnTo>
                  <a:lnTo>
                    <a:pt x="47148" y="209597"/>
                  </a:lnTo>
                  <a:lnTo>
                    <a:pt x="34980" y="216898"/>
                  </a:lnTo>
                  <a:lnTo>
                    <a:pt x="19050" y="219329"/>
                  </a:lnTo>
                  <a:lnTo>
                    <a:pt x="12826" y="219329"/>
                  </a:lnTo>
                  <a:lnTo>
                    <a:pt x="6476" y="218948"/>
                  </a:lnTo>
                  <a:lnTo>
                    <a:pt x="0" y="218186"/>
                  </a:lnTo>
                  <a:lnTo>
                    <a:pt x="0" y="177419"/>
                  </a:lnTo>
                  <a:lnTo>
                    <a:pt x="1524" y="177926"/>
                  </a:lnTo>
                  <a:lnTo>
                    <a:pt x="4318" y="178181"/>
                  </a:lnTo>
                  <a:lnTo>
                    <a:pt x="8508" y="178181"/>
                  </a:lnTo>
                  <a:lnTo>
                    <a:pt x="14731" y="178181"/>
                  </a:lnTo>
                  <a:lnTo>
                    <a:pt x="18668" y="173862"/>
                  </a:lnTo>
                  <a:lnTo>
                    <a:pt x="37734" y="127349"/>
                  </a:lnTo>
                  <a:lnTo>
                    <a:pt x="73659" y="105156"/>
                  </a:lnTo>
                  <a:lnTo>
                    <a:pt x="54566" y="99198"/>
                  </a:lnTo>
                  <a:lnTo>
                    <a:pt x="39782" y="88931"/>
                  </a:lnTo>
                  <a:lnTo>
                    <a:pt x="29333" y="74330"/>
                  </a:lnTo>
                  <a:lnTo>
                    <a:pt x="23240" y="55372"/>
                  </a:lnTo>
                  <a:lnTo>
                    <a:pt x="21716" y="46736"/>
                  </a:lnTo>
                  <a:lnTo>
                    <a:pt x="17779" y="42290"/>
                  </a:lnTo>
                  <a:lnTo>
                    <a:pt x="11302" y="42290"/>
                  </a:lnTo>
                  <a:lnTo>
                    <a:pt x="9270" y="42290"/>
                  </a:lnTo>
                  <a:lnTo>
                    <a:pt x="6603" y="42672"/>
                  </a:lnTo>
                  <a:lnTo>
                    <a:pt x="3175" y="43307"/>
                  </a:lnTo>
                  <a:lnTo>
                    <a:pt x="3175" y="2921"/>
                  </a:lnTo>
                  <a:lnTo>
                    <a:pt x="12953" y="2159"/>
                  </a:lnTo>
                  <a:lnTo>
                    <a:pt x="19684" y="1777"/>
                  </a:lnTo>
                  <a:lnTo>
                    <a:pt x="23621" y="1777"/>
                  </a:lnTo>
                  <a:close/>
                </a:path>
                <a:path w="5747384" h="220979">
                  <a:moveTo>
                    <a:pt x="5645277" y="0"/>
                  </a:moveTo>
                  <a:lnTo>
                    <a:pt x="5686615" y="6873"/>
                  </a:lnTo>
                  <a:lnTo>
                    <a:pt x="5719191" y="27559"/>
                  </a:lnTo>
                  <a:lnTo>
                    <a:pt x="5745622" y="77547"/>
                  </a:lnTo>
                  <a:lnTo>
                    <a:pt x="5747384" y="98171"/>
                  </a:lnTo>
                  <a:lnTo>
                    <a:pt x="5747144" y="103673"/>
                  </a:lnTo>
                  <a:lnTo>
                    <a:pt x="5746416" y="110093"/>
                  </a:lnTo>
                  <a:lnTo>
                    <a:pt x="5745188" y="117441"/>
                  </a:lnTo>
                  <a:lnTo>
                    <a:pt x="5743448" y="125730"/>
                  </a:lnTo>
                  <a:lnTo>
                    <a:pt x="5591302" y="125730"/>
                  </a:lnTo>
                  <a:lnTo>
                    <a:pt x="5592826" y="137779"/>
                  </a:lnTo>
                  <a:lnTo>
                    <a:pt x="5617686" y="171594"/>
                  </a:lnTo>
                  <a:lnTo>
                    <a:pt x="5652261" y="179577"/>
                  </a:lnTo>
                  <a:lnTo>
                    <a:pt x="5668071" y="178456"/>
                  </a:lnTo>
                  <a:lnTo>
                    <a:pt x="5681964" y="175085"/>
                  </a:lnTo>
                  <a:lnTo>
                    <a:pt x="5693927" y="169451"/>
                  </a:lnTo>
                  <a:lnTo>
                    <a:pt x="5703951" y="161544"/>
                  </a:lnTo>
                  <a:lnTo>
                    <a:pt x="5723001" y="199898"/>
                  </a:lnTo>
                  <a:lnTo>
                    <a:pt x="5708046" y="209085"/>
                  </a:lnTo>
                  <a:lnTo>
                    <a:pt x="5690044" y="215677"/>
                  </a:lnTo>
                  <a:lnTo>
                    <a:pt x="5668994" y="219650"/>
                  </a:lnTo>
                  <a:lnTo>
                    <a:pt x="5644896" y="220980"/>
                  </a:lnTo>
                  <a:lnTo>
                    <a:pt x="5621942" y="219219"/>
                  </a:lnTo>
                  <a:lnTo>
                    <a:pt x="5583513" y="205174"/>
                  </a:lnTo>
                  <a:lnTo>
                    <a:pt x="5555632" y="177411"/>
                  </a:lnTo>
                  <a:lnTo>
                    <a:pt x="5541396" y="137406"/>
                  </a:lnTo>
                  <a:lnTo>
                    <a:pt x="5539612" y="112902"/>
                  </a:lnTo>
                  <a:lnTo>
                    <a:pt x="5541565" y="88782"/>
                  </a:lnTo>
                  <a:lnTo>
                    <a:pt x="5557186" y="47877"/>
                  </a:lnTo>
                  <a:lnTo>
                    <a:pt x="5587162" y="17520"/>
                  </a:lnTo>
                  <a:lnTo>
                    <a:pt x="5624397" y="1950"/>
                  </a:lnTo>
                  <a:lnTo>
                    <a:pt x="5645277" y="0"/>
                  </a:lnTo>
                  <a:close/>
                </a:path>
                <a:path w="5747384" h="220979">
                  <a:moveTo>
                    <a:pt x="5445125" y="0"/>
                  </a:moveTo>
                  <a:lnTo>
                    <a:pt x="5463246" y="1331"/>
                  </a:lnTo>
                  <a:lnTo>
                    <a:pt x="5480081" y="5318"/>
                  </a:lnTo>
                  <a:lnTo>
                    <a:pt x="5495631" y="11947"/>
                  </a:lnTo>
                  <a:lnTo>
                    <a:pt x="5509895" y="21209"/>
                  </a:lnTo>
                  <a:lnTo>
                    <a:pt x="5488685" y="58165"/>
                  </a:lnTo>
                  <a:lnTo>
                    <a:pt x="5479043" y="50905"/>
                  </a:lnTo>
                  <a:lnTo>
                    <a:pt x="5468032" y="45704"/>
                  </a:lnTo>
                  <a:lnTo>
                    <a:pt x="5455664" y="42574"/>
                  </a:lnTo>
                  <a:lnTo>
                    <a:pt x="5441950" y="41529"/>
                  </a:lnTo>
                  <a:lnTo>
                    <a:pt x="5428664" y="42673"/>
                  </a:lnTo>
                  <a:lnTo>
                    <a:pt x="5390259" y="70157"/>
                  </a:lnTo>
                  <a:lnTo>
                    <a:pt x="5380990" y="112395"/>
                  </a:lnTo>
                  <a:lnTo>
                    <a:pt x="5384944" y="141805"/>
                  </a:lnTo>
                  <a:lnTo>
                    <a:pt x="5396817" y="162798"/>
                  </a:lnTo>
                  <a:lnTo>
                    <a:pt x="5416619" y="175385"/>
                  </a:lnTo>
                  <a:lnTo>
                    <a:pt x="5444362" y="179577"/>
                  </a:lnTo>
                  <a:lnTo>
                    <a:pt x="5457985" y="178433"/>
                  </a:lnTo>
                  <a:lnTo>
                    <a:pt x="5470667" y="174990"/>
                  </a:lnTo>
                  <a:lnTo>
                    <a:pt x="5482421" y="169237"/>
                  </a:lnTo>
                  <a:lnTo>
                    <a:pt x="5493258" y="161162"/>
                  </a:lnTo>
                  <a:lnTo>
                    <a:pt x="5511546" y="200279"/>
                  </a:lnTo>
                  <a:lnTo>
                    <a:pt x="5472810" y="217550"/>
                  </a:lnTo>
                  <a:lnTo>
                    <a:pt x="5435346" y="220980"/>
                  </a:lnTo>
                  <a:lnTo>
                    <a:pt x="5412368" y="219196"/>
                  </a:lnTo>
                  <a:lnTo>
                    <a:pt x="5373749" y="204960"/>
                  </a:lnTo>
                  <a:lnTo>
                    <a:pt x="5345535" y="176885"/>
                  </a:lnTo>
                  <a:lnTo>
                    <a:pt x="5331108" y="136828"/>
                  </a:lnTo>
                  <a:lnTo>
                    <a:pt x="5329301" y="112395"/>
                  </a:lnTo>
                  <a:lnTo>
                    <a:pt x="5331229" y="88296"/>
                  </a:lnTo>
                  <a:lnTo>
                    <a:pt x="5346660" y="47529"/>
                  </a:lnTo>
                  <a:lnTo>
                    <a:pt x="5377045" y="17359"/>
                  </a:lnTo>
                  <a:lnTo>
                    <a:pt x="5419526" y="1928"/>
                  </a:lnTo>
                  <a:lnTo>
                    <a:pt x="5445125" y="0"/>
                  </a:lnTo>
                  <a:close/>
                </a:path>
                <a:path w="5747384" h="220979">
                  <a:moveTo>
                    <a:pt x="5234812" y="0"/>
                  </a:moveTo>
                  <a:lnTo>
                    <a:pt x="5252934" y="1331"/>
                  </a:lnTo>
                  <a:lnTo>
                    <a:pt x="5269769" y="5318"/>
                  </a:lnTo>
                  <a:lnTo>
                    <a:pt x="5285319" y="11947"/>
                  </a:lnTo>
                  <a:lnTo>
                    <a:pt x="5299583" y="21209"/>
                  </a:lnTo>
                  <a:lnTo>
                    <a:pt x="5278374" y="58165"/>
                  </a:lnTo>
                  <a:lnTo>
                    <a:pt x="5268731" y="50905"/>
                  </a:lnTo>
                  <a:lnTo>
                    <a:pt x="5257720" y="45704"/>
                  </a:lnTo>
                  <a:lnTo>
                    <a:pt x="5245352" y="42574"/>
                  </a:lnTo>
                  <a:lnTo>
                    <a:pt x="5231637" y="41529"/>
                  </a:lnTo>
                  <a:lnTo>
                    <a:pt x="5218352" y="42673"/>
                  </a:lnTo>
                  <a:lnTo>
                    <a:pt x="5179947" y="70157"/>
                  </a:lnTo>
                  <a:lnTo>
                    <a:pt x="5170678" y="112395"/>
                  </a:lnTo>
                  <a:lnTo>
                    <a:pt x="5174632" y="141805"/>
                  </a:lnTo>
                  <a:lnTo>
                    <a:pt x="5186505" y="162798"/>
                  </a:lnTo>
                  <a:lnTo>
                    <a:pt x="5206307" y="175385"/>
                  </a:lnTo>
                  <a:lnTo>
                    <a:pt x="5234051" y="179577"/>
                  </a:lnTo>
                  <a:lnTo>
                    <a:pt x="5247673" y="178433"/>
                  </a:lnTo>
                  <a:lnTo>
                    <a:pt x="5260355" y="174990"/>
                  </a:lnTo>
                  <a:lnTo>
                    <a:pt x="5272109" y="169237"/>
                  </a:lnTo>
                  <a:lnTo>
                    <a:pt x="5282946" y="161162"/>
                  </a:lnTo>
                  <a:lnTo>
                    <a:pt x="5301233" y="200279"/>
                  </a:lnTo>
                  <a:lnTo>
                    <a:pt x="5262499" y="217550"/>
                  </a:lnTo>
                  <a:lnTo>
                    <a:pt x="5225033" y="220980"/>
                  </a:lnTo>
                  <a:lnTo>
                    <a:pt x="5202056" y="219196"/>
                  </a:lnTo>
                  <a:lnTo>
                    <a:pt x="5163437" y="204960"/>
                  </a:lnTo>
                  <a:lnTo>
                    <a:pt x="5135223" y="176885"/>
                  </a:lnTo>
                  <a:lnTo>
                    <a:pt x="5120796" y="136828"/>
                  </a:lnTo>
                  <a:lnTo>
                    <a:pt x="5118988" y="112395"/>
                  </a:lnTo>
                  <a:lnTo>
                    <a:pt x="5120917" y="88296"/>
                  </a:lnTo>
                  <a:lnTo>
                    <a:pt x="5136348" y="47529"/>
                  </a:lnTo>
                  <a:lnTo>
                    <a:pt x="5166733" y="17359"/>
                  </a:lnTo>
                  <a:lnTo>
                    <a:pt x="5209214" y="1928"/>
                  </a:lnTo>
                  <a:lnTo>
                    <a:pt x="5234812" y="0"/>
                  </a:lnTo>
                  <a:close/>
                </a:path>
                <a:path w="5747384" h="220979">
                  <a:moveTo>
                    <a:pt x="4989957" y="0"/>
                  </a:moveTo>
                  <a:lnTo>
                    <a:pt x="5031295" y="6873"/>
                  </a:lnTo>
                  <a:lnTo>
                    <a:pt x="5063871" y="27559"/>
                  </a:lnTo>
                  <a:lnTo>
                    <a:pt x="5090302" y="77547"/>
                  </a:lnTo>
                  <a:lnTo>
                    <a:pt x="5092065" y="98171"/>
                  </a:lnTo>
                  <a:lnTo>
                    <a:pt x="5091824" y="103673"/>
                  </a:lnTo>
                  <a:lnTo>
                    <a:pt x="5091096" y="110093"/>
                  </a:lnTo>
                  <a:lnTo>
                    <a:pt x="5089868" y="117441"/>
                  </a:lnTo>
                  <a:lnTo>
                    <a:pt x="5088128" y="125730"/>
                  </a:lnTo>
                  <a:lnTo>
                    <a:pt x="4935982" y="125730"/>
                  </a:lnTo>
                  <a:lnTo>
                    <a:pt x="4937506" y="137779"/>
                  </a:lnTo>
                  <a:lnTo>
                    <a:pt x="4962366" y="171594"/>
                  </a:lnTo>
                  <a:lnTo>
                    <a:pt x="4996942" y="179577"/>
                  </a:lnTo>
                  <a:lnTo>
                    <a:pt x="5012751" y="178456"/>
                  </a:lnTo>
                  <a:lnTo>
                    <a:pt x="5026644" y="175085"/>
                  </a:lnTo>
                  <a:lnTo>
                    <a:pt x="5038607" y="169451"/>
                  </a:lnTo>
                  <a:lnTo>
                    <a:pt x="5048631" y="161544"/>
                  </a:lnTo>
                  <a:lnTo>
                    <a:pt x="5067681" y="199898"/>
                  </a:lnTo>
                  <a:lnTo>
                    <a:pt x="5052726" y="209085"/>
                  </a:lnTo>
                  <a:lnTo>
                    <a:pt x="5034724" y="215677"/>
                  </a:lnTo>
                  <a:lnTo>
                    <a:pt x="5013674" y="219650"/>
                  </a:lnTo>
                  <a:lnTo>
                    <a:pt x="4989576" y="220980"/>
                  </a:lnTo>
                  <a:lnTo>
                    <a:pt x="4966622" y="219219"/>
                  </a:lnTo>
                  <a:lnTo>
                    <a:pt x="4928193" y="205174"/>
                  </a:lnTo>
                  <a:lnTo>
                    <a:pt x="4900312" y="177411"/>
                  </a:lnTo>
                  <a:lnTo>
                    <a:pt x="4886076" y="137406"/>
                  </a:lnTo>
                  <a:lnTo>
                    <a:pt x="4884293" y="112902"/>
                  </a:lnTo>
                  <a:lnTo>
                    <a:pt x="4886245" y="88782"/>
                  </a:lnTo>
                  <a:lnTo>
                    <a:pt x="4901866" y="47877"/>
                  </a:lnTo>
                  <a:lnTo>
                    <a:pt x="4931842" y="17520"/>
                  </a:lnTo>
                  <a:lnTo>
                    <a:pt x="4969077" y="1950"/>
                  </a:lnTo>
                  <a:lnTo>
                    <a:pt x="4989957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70419" y="406780"/>
              <a:ext cx="214883" cy="23164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84340" y="412114"/>
              <a:ext cx="864235" cy="300355"/>
            </a:xfrm>
            <a:custGeom>
              <a:avLst/>
              <a:gdLst/>
              <a:ahLst/>
              <a:cxnLst/>
              <a:rect l="l" t="t" r="r" b="b"/>
              <a:pathLst>
                <a:path w="864234" h="300355">
                  <a:moveTo>
                    <a:pt x="762127" y="0"/>
                  </a:moveTo>
                  <a:lnTo>
                    <a:pt x="806632" y="7024"/>
                  </a:lnTo>
                  <a:lnTo>
                    <a:pt x="838422" y="28098"/>
                  </a:lnTo>
                  <a:lnTo>
                    <a:pt x="857496" y="63222"/>
                  </a:lnTo>
                  <a:lnTo>
                    <a:pt x="863854" y="112395"/>
                  </a:lnTo>
                  <a:lnTo>
                    <a:pt x="862113" y="136828"/>
                  </a:lnTo>
                  <a:lnTo>
                    <a:pt x="848155" y="176885"/>
                  </a:lnTo>
                  <a:lnTo>
                    <a:pt x="820602" y="204960"/>
                  </a:lnTo>
                  <a:lnTo>
                    <a:pt x="782121" y="219196"/>
                  </a:lnTo>
                  <a:lnTo>
                    <a:pt x="758952" y="220980"/>
                  </a:lnTo>
                  <a:lnTo>
                    <a:pt x="747783" y="220386"/>
                  </a:lnTo>
                  <a:lnTo>
                    <a:pt x="736949" y="218614"/>
                  </a:lnTo>
                  <a:lnTo>
                    <a:pt x="726447" y="215675"/>
                  </a:lnTo>
                  <a:lnTo>
                    <a:pt x="716280" y="211582"/>
                  </a:lnTo>
                  <a:lnTo>
                    <a:pt x="716280" y="300355"/>
                  </a:lnTo>
                  <a:lnTo>
                    <a:pt x="666623" y="300355"/>
                  </a:lnTo>
                  <a:lnTo>
                    <a:pt x="666623" y="4190"/>
                  </a:lnTo>
                  <a:lnTo>
                    <a:pt x="716280" y="4190"/>
                  </a:lnTo>
                  <a:lnTo>
                    <a:pt x="716280" y="18414"/>
                  </a:lnTo>
                  <a:lnTo>
                    <a:pt x="726211" y="10340"/>
                  </a:lnTo>
                  <a:lnTo>
                    <a:pt x="737155" y="4587"/>
                  </a:lnTo>
                  <a:lnTo>
                    <a:pt x="749123" y="1144"/>
                  </a:lnTo>
                  <a:lnTo>
                    <a:pt x="762127" y="0"/>
                  </a:lnTo>
                  <a:close/>
                </a:path>
                <a:path w="864234" h="300355">
                  <a:moveTo>
                    <a:pt x="40259" y="0"/>
                  </a:moveTo>
                  <a:lnTo>
                    <a:pt x="59309" y="0"/>
                  </a:lnTo>
                  <a:lnTo>
                    <a:pt x="136651" y="151764"/>
                  </a:lnTo>
                  <a:lnTo>
                    <a:pt x="212725" y="0"/>
                  </a:lnTo>
                  <a:lnTo>
                    <a:pt x="230759" y="0"/>
                  </a:lnTo>
                  <a:lnTo>
                    <a:pt x="270890" y="216915"/>
                  </a:lnTo>
                  <a:lnTo>
                    <a:pt x="220090" y="216915"/>
                  </a:lnTo>
                  <a:lnTo>
                    <a:pt x="212967" y="176819"/>
                  </a:lnTo>
                  <a:lnTo>
                    <a:pt x="207772" y="146653"/>
                  </a:lnTo>
                  <a:lnTo>
                    <a:pt x="204481" y="126440"/>
                  </a:lnTo>
                  <a:lnTo>
                    <a:pt x="203073" y="116205"/>
                  </a:lnTo>
                  <a:lnTo>
                    <a:pt x="202564" y="109220"/>
                  </a:lnTo>
                  <a:lnTo>
                    <a:pt x="202184" y="104394"/>
                  </a:lnTo>
                  <a:lnTo>
                    <a:pt x="202184" y="101726"/>
                  </a:lnTo>
                  <a:lnTo>
                    <a:pt x="200279" y="101726"/>
                  </a:lnTo>
                  <a:lnTo>
                    <a:pt x="197485" y="110998"/>
                  </a:lnTo>
                  <a:lnTo>
                    <a:pt x="194945" y="117729"/>
                  </a:lnTo>
                  <a:lnTo>
                    <a:pt x="192912" y="121793"/>
                  </a:lnTo>
                  <a:lnTo>
                    <a:pt x="142748" y="220980"/>
                  </a:lnTo>
                  <a:lnTo>
                    <a:pt x="125349" y="220980"/>
                  </a:lnTo>
                  <a:lnTo>
                    <a:pt x="88392" y="148462"/>
                  </a:lnTo>
                  <a:lnTo>
                    <a:pt x="71247" y="113030"/>
                  </a:lnTo>
                  <a:lnTo>
                    <a:pt x="67437" y="101726"/>
                  </a:lnTo>
                  <a:lnTo>
                    <a:pt x="65532" y="101726"/>
                  </a:lnTo>
                  <a:lnTo>
                    <a:pt x="48387" y="216915"/>
                  </a:lnTo>
                  <a:lnTo>
                    <a:pt x="0" y="216915"/>
                  </a:lnTo>
                  <a:lnTo>
                    <a:pt x="40259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50280" y="406780"/>
              <a:ext cx="214884" cy="2316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76671" y="406780"/>
              <a:ext cx="218440" cy="2316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12563" y="412114"/>
              <a:ext cx="269875" cy="220979"/>
            </a:xfrm>
            <a:custGeom>
              <a:avLst/>
              <a:gdLst/>
              <a:ahLst/>
              <a:cxnLst/>
              <a:rect l="l" t="t" r="r" b="b"/>
              <a:pathLst>
                <a:path w="269875" h="220979">
                  <a:moveTo>
                    <a:pt x="176149" y="0"/>
                  </a:moveTo>
                  <a:lnTo>
                    <a:pt x="216153" y="7556"/>
                  </a:lnTo>
                  <a:lnTo>
                    <a:pt x="255918" y="46668"/>
                  </a:lnTo>
                  <a:lnTo>
                    <a:pt x="267868" y="86395"/>
                  </a:lnTo>
                  <a:lnTo>
                    <a:pt x="269366" y="109855"/>
                  </a:lnTo>
                  <a:lnTo>
                    <a:pt x="267749" y="134618"/>
                  </a:lnTo>
                  <a:lnTo>
                    <a:pt x="254847" y="175523"/>
                  </a:lnTo>
                  <a:lnTo>
                    <a:pt x="229655" y="204477"/>
                  </a:lnTo>
                  <a:lnTo>
                    <a:pt x="176149" y="220980"/>
                  </a:lnTo>
                  <a:lnTo>
                    <a:pt x="156525" y="219388"/>
                  </a:lnTo>
                  <a:lnTo>
                    <a:pt x="111251" y="195707"/>
                  </a:lnTo>
                  <a:lnTo>
                    <a:pt x="86820" y="146665"/>
                  </a:lnTo>
                  <a:lnTo>
                    <a:pt x="83438" y="125349"/>
                  </a:lnTo>
                  <a:lnTo>
                    <a:pt x="47625" y="125349"/>
                  </a:lnTo>
                  <a:lnTo>
                    <a:pt x="47625" y="216915"/>
                  </a:lnTo>
                  <a:lnTo>
                    <a:pt x="0" y="216915"/>
                  </a:lnTo>
                  <a:lnTo>
                    <a:pt x="0" y="4190"/>
                  </a:lnTo>
                  <a:lnTo>
                    <a:pt x="47625" y="4190"/>
                  </a:lnTo>
                  <a:lnTo>
                    <a:pt x="47625" y="85089"/>
                  </a:lnTo>
                  <a:lnTo>
                    <a:pt x="84582" y="85089"/>
                  </a:lnTo>
                  <a:lnTo>
                    <a:pt x="103673" y="36494"/>
                  </a:lnTo>
                  <a:lnTo>
                    <a:pt x="142017" y="5921"/>
                  </a:lnTo>
                  <a:lnTo>
                    <a:pt x="158238" y="1478"/>
                  </a:lnTo>
                  <a:lnTo>
                    <a:pt x="176149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32606" y="406780"/>
              <a:ext cx="204597" cy="2316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3174" y="406780"/>
              <a:ext cx="204596" cy="23164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24099" y="412114"/>
              <a:ext cx="197485" cy="300355"/>
            </a:xfrm>
            <a:custGeom>
              <a:avLst/>
              <a:gdLst/>
              <a:ahLst/>
              <a:cxnLst/>
              <a:rect l="l" t="t" r="r" b="b"/>
              <a:pathLst>
                <a:path w="197485" h="300355">
                  <a:moveTo>
                    <a:pt x="95504" y="0"/>
                  </a:moveTo>
                  <a:lnTo>
                    <a:pt x="140009" y="7024"/>
                  </a:lnTo>
                  <a:lnTo>
                    <a:pt x="171799" y="28098"/>
                  </a:lnTo>
                  <a:lnTo>
                    <a:pt x="190873" y="63222"/>
                  </a:lnTo>
                  <a:lnTo>
                    <a:pt x="197231" y="112395"/>
                  </a:lnTo>
                  <a:lnTo>
                    <a:pt x="195490" y="136828"/>
                  </a:lnTo>
                  <a:lnTo>
                    <a:pt x="181532" y="176885"/>
                  </a:lnTo>
                  <a:lnTo>
                    <a:pt x="153979" y="204960"/>
                  </a:lnTo>
                  <a:lnTo>
                    <a:pt x="115498" y="219196"/>
                  </a:lnTo>
                  <a:lnTo>
                    <a:pt x="92329" y="220980"/>
                  </a:lnTo>
                  <a:lnTo>
                    <a:pt x="81160" y="220386"/>
                  </a:lnTo>
                  <a:lnTo>
                    <a:pt x="70326" y="218614"/>
                  </a:lnTo>
                  <a:lnTo>
                    <a:pt x="59824" y="215675"/>
                  </a:lnTo>
                  <a:lnTo>
                    <a:pt x="49656" y="211582"/>
                  </a:lnTo>
                  <a:lnTo>
                    <a:pt x="49656" y="300355"/>
                  </a:lnTo>
                  <a:lnTo>
                    <a:pt x="0" y="300355"/>
                  </a:lnTo>
                  <a:lnTo>
                    <a:pt x="0" y="4190"/>
                  </a:lnTo>
                  <a:lnTo>
                    <a:pt x="49656" y="4190"/>
                  </a:lnTo>
                  <a:lnTo>
                    <a:pt x="49656" y="18414"/>
                  </a:lnTo>
                  <a:lnTo>
                    <a:pt x="59588" y="10340"/>
                  </a:lnTo>
                  <a:lnTo>
                    <a:pt x="70532" y="4587"/>
                  </a:lnTo>
                  <a:lnTo>
                    <a:pt x="82500" y="1144"/>
                  </a:lnTo>
                  <a:lnTo>
                    <a:pt x="95504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61744" y="406780"/>
              <a:ext cx="218439" cy="2316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1146" y="406780"/>
              <a:ext cx="411238" cy="2316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0858" y="406018"/>
              <a:ext cx="201549" cy="2332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02640" y="325119"/>
              <a:ext cx="4069715" cy="307975"/>
            </a:xfrm>
            <a:custGeom>
              <a:avLst/>
              <a:gdLst/>
              <a:ahLst/>
              <a:cxnLst/>
              <a:rect l="l" t="t" r="r" b="b"/>
              <a:pathLst>
                <a:path w="4069715" h="307975">
                  <a:moveTo>
                    <a:pt x="0" y="13080"/>
                  </a:moveTo>
                  <a:lnTo>
                    <a:pt x="57416" y="13080"/>
                  </a:lnTo>
                  <a:lnTo>
                    <a:pt x="133921" y="182371"/>
                  </a:lnTo>
                  <a:lnTo>
                    <a:pt x="150942" y="144793"/>
                  </a:lnTo>
                  <a:lnTo>
                    <a:pt x="166649" y="104060"/>
                  </a:lnTo>
                  <a:lnTo>
                    <a:pt x="181041" y="60160"/>
                  </a:lnTo>
                  <a:lnTo>
                    <a:pt x="194119" y="13080"/>
                  </a:lnTo>
                  <a:lnTo>
                    <a:pt x="247561" y="13080"/>
                  </a:lnTo>
                  <a:lnTo>
                    <a:pt x="234456" y="56679"/>
                  </a:lnTo>
                  <a:lnTo>
                    <a:pt x="219775" y="98504"/>
                  </a:lnTo>
                  <a:lnTo>
                    <a:pt x="203514" y="138543"/>
                  </a:lnTo>
                  <a:lnTo>
                    <a:pt x="185673" y="176783"/>
                  </a:lnTo>
                  <a:lnTo>
                    <a:pt x="167231" y="211191"/>
                  </a:lnTo>
                  <a:lnTo>
                    <a:pt x="131469" y="262383"/>
                  </a:lnTo>
                  <a:lnTo>
                    <a:pt x="95638" y="291220"/>
                  </a:lnTo>
                  <a:lnTo>
                    <a:pt x="50386" y="304988"/>
                  </a:lnTo>
                  <a:lnTo>
                    <a:pt x="23647" y="306704"/>
                  </a:lnTo>
                  <a:lnTo>
                    <a:pt x="23647" y="259206"/>
                  </a:lnTo>
                  <a:lnTo>
                    <a:pt x="25234" y="259460"/>
                  </a:lnTo>
                  <a:lnTo>
                    <a:pt x="28346" y="259587"/>
                  </a:lnTo>
                  <a:lnTo>
                    <a:pt x="32981" y="259587"/>
                  </a:lnTo>
                  <a:lnTo>
                    <a:pt x="45138" y="259018"/>
                  </a:lnTo>
                  <a:lnTo>
                    <a:pt x="82929" y="245405"/>
                  </a:lnTo>
                  <a:lnTo>
                    <a:pt x="104317" y="222884"/>
                  </a:lnTo>
                  <a:lnTo>
                    <a:pt x="0" y="13080"/>
                  </a:lnTo>
                  <a:close/>
                </a:path>
                <a:path w="4069715" h="307975">
                  <a:moveTo>
                    <a:pt x="4050360" y="0"/>
                  </a:moveTo>
                  <a:lnTo>
                    <a:pt x="4060901" y="43814"/>
                  </a:lnTo>
                  <a:lnTo>
                    <a:pt x="4025111" y="50653"/>
                  </a:lnTo>
                  <a:lnTo>
                    <a:pt x="3997559" y="55943"/>
                  </a:lnTo>
                  <a:lnTo>
                    <a:pt x="3960225" y="63761"/>
                  </a:lnTo>
                  <a:lnTo>
                    <a:pt x="3925042" y="83677"/>
                  </a:lnTo>
                  <a:lnTo>
                    <a:pt x="3903968" y="127720"/>
                  </a:lnTo>
                  <a:lnTo>
                    <a:pt x="3901897" y="140462"/>
                  </a:lnTo>
                  <a:lnTo>
                    <a:pt x="3909374" y="131367"/>
                  </a:lnTo>
                  <a:lnTo>
                    <a:pt x="3917518" y="123332"/>
                  </a:lnTo>
                  <a:lnTo>
                    <a:pt x="3955332" y="102377"/>
                  </a:lnTo>
                  <a:lnTo>
                    <a:pt x="3995359" y="101385"/>
                  </a:lnTo>
                  <a:lnTo>
                    <a:pt x="4043883" y="126745"/>
                  </a:lnTo>
                  <a:lnTo>
                    <a:pt x="4067814" y="177770"/>
                  </a:lnTo>
                  <a:lnTo>
                    <a:pt x="4069410" y="199389"/>
                  </a:lnTo>
                  <a:lnTo>
                    <a:pt x="4067739" y="222039"/>
                  </a:lnTo>
                  <a:lnTo>
                    <a:pt x="4054301" y="261004"/>
                  </a:lnTo>
                  <a:lnTo>
                    <a:pt x="4027678" y="290722"/>
                  </a:lnTo>
                  <a:lnTo>
                    <a:pt x="3989872" y="306050"/>
                  </a:lnTo>
                  <a:lnTo>
                    <a:pt x="3966921" y="307975"/>
                  </a:lnTo>
                  <a:lnTo>
                    <a:pt x="3943680" y="305833"/>
                  </a:lnTo>
                  <a:lnTo>
                    <a:pt x="3905199" y="288740"/>
                  </a:lnTo>
                  <a:lnTo>
                    <a:pt x="3877717" y="255139"/>
                  </a:lnTo>
                  <a:lnTo>
                    <a:pt x="3863759" y="208553"/>
                  </a:lnTo>
                  <a:lnTo>
                    <a:pt x="3862019" y="180593"/>
                  </a:lnTo>
                  <a:lnTo>
                    <a:pt x="3862445" y="162115"/>
                  </a:lnTo>
                  <a:lnTo>
                    <a:pt x="3868750" y="113537"/>
                  </a:lnTo>
                  <a:lnTo>
                    <a:pt x="3883001" y="75247"/>
                  </a:lnTo>
                  <a:lnTo>
                    <a:pt x="3915224" y="39159"/>
                  </a:lnTo>
                  <a:lnTo>
                    <a:pt x="3950728" y="21510"/>
                  </a:lnTo>
                  <a:lnTo>
                    <a:pt x="3981399" y="13461"/>
                  </a:lnTo>
                  <a:lnTo>
                    <a:pt x="405036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83938" y="725423"/>
              <a:ext cx="986155" cy="593090"/>
            </a:xfrm>
            <a:custGeom>
              <a:avLst/>
              <a:gdLst/>
              <a:ahLst/>
              <a:cxnLst/>
              <a:rect l="l" t="t" r="r" b="b"/>
              <a:pathLst>
                <a:path w="986154" h="593090">
                  <a:moveTo>
                    <a:pt x="282066" y="592836"/>
                  </a:moveTo>
                  <a:lnTo>
                    <a:pt x="0" y="592836"/>
                  </a:lnTo>
                  <a:lnTo>
                    <a:pt x="986154" y="0"/>
                  </a:lnTo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48071" y="1196733"/>
            <a:ext cx="3384550" cy="648335"/>
          </a:xfrm>
          <a:prstGeom prst="rect">
            <a:avLst/>
          </a:prstGeom>
          <a:ln w="15875">
            <a:solidFill>
              <a:srgbClr val="1C2B68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1000" b="1" spc="-5" dirty="0">
                <a:solidFill>
                  <a:srgbClr val="FFFF00"/>
                </a:solidFill>
                <a:latin typeface="Trebuchet MS"/>
                <a:cs typeface="Trebuchet MS"/>
              </a:rPr>
              <a:t>Бюджетный</a:t>
            </a:r>
            <a:r>
              <a:rPr sz="1000" b="1" spc="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00"/>
                </a:solidFill>
                <a:latin typeface="Trebuchet MS"/>
                <a:cs typeface="Trebuchet MS"/>
              </a:rPr>
              <a:t>процесс</a:t>
            </a:r>
            <a:r>
              <a:rPr sz="1000" b="1" spc="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комплекс</a:t>
            </a:r>
            <a:r>
              <a:rPr sz="10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действий,</a:t>
            </a:r>
            <a:r>
              <a:rPr sz="1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начиная</a:t>
            </a:r>
            <a:endParaRPr sz="10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0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составления</a:t>
            </a:r>
            <a:r>
              <a:rPr sz="1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проекта</a:t>
            </a:r>
            <a:r>
              <a:rPr sz="10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бюджета,</a:t>
            </a:r>
            <a:r>
              <a:rPr sz="1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его</a:t>
            </a:r>
            <a:endParaRPr sz="1000">
              <a:latin typeface="Trebuchet MS"/>
              <a:cs typeface="Trebuchet MS"/>
            </a:endParaRPr>
          </a:p>
          <a:p>
            <a:pPr marL="142875" marR="133985"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утверждения,</a:t>
            </a:r>
            <a:r>
              <a:rPr sz="1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фактического</a:t>
            </a:r>
            <a:r>
              <a:rPr sz="10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исполнения</a:t>
            </a:r>
            <a:r>
              <a:rPr sz="10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0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отчета </a:t>
            </a:r>
            <a:r>
              <a:rPr sz="100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об</a:t>
            </a:r>
            <a:r>
              <a:rPr sz="10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исполнении.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301996" y="3933063"/>
            <a:ext cx="3842385" cy="2574925"/>
            <a:chOff x="5301996" y="3933063"/>
            <a:chExt cx="3842385" cy="2574925"/>
          </a:xfrm>
        </p:grpSpPr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01996" y="5779008"/>
              <a:ext cx="3842004" cy="7284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79593" y="3933063"/>
              <a:ext cx="3329940" cy="2497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5819" y="290449"/>
            <a:ext cx="7226300" cy="367030"/>
            <a:chOff x="845819" y="290449"/>
            <a:chExt cx="7226300" cy="36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153" y="295783"/>
              <a:ext cx="7215251" cy="355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8408" y="491109"/>
              <a:ext cx="6204585" cy="55244"/>
            </a:xfrm>
            <a:custGeom>
              <a:avLst/>
              <a:gdLst/>
              <a:ahLst/>
              <a:cxnLst/>
              <a:rect l="l" t="t" r="r" b="b"/>
              <a:pathLst>
                <a:path w="6204584" h="55245">
                  <a:moveTo>
                    <a:pt x="37973" y="5714"/>
                  </a:moveTo>
                  <a:lnTo>
                    <a:pt x="0" y="5968"/>
                  </a:lnTo>
                  <a:lnTo>
                    <a:pt x="0" y="53848"/>
                  </a:lnTo>
                  <a:lnTo>
                    <a:pt x="10862" y="54254"/>
                  </a:lnTo>
                  <a:lnTo>
                    <a:pt x="20796" y="54530"/>
                  </a:lnTo>
                  <a:lnTo>
                    <a:pt x="29825" y="54687"/>
                  </a:lnTo>
                  <a:lnTo>
                    <a:pt x="37973" y="54737"/>
                  </a:lnTo>
                  <a:lnTo>
                    <a:pt x="52808" y="53191"/>
                  </a:lnTo>
                  <a:lnTo>
                    <a:pt x="63404" y="48561"/>
                  </a:lnTo>
                  <a:lnTo>
                    <a:pt x="69762" y="40860"/>
                  </a:lnTo>
                  <a:lnTo>
                    <a:pt x="71882" y="30099"/>
                  </a:lnTo>
                  <a:lnTo>
                    <a:pt x="71882" y="21843"/>
                  </a:lnTo>
                  <a:lnTo>
                    <a:pt x="68580" y="15748"/>
                  </a:lnTo>
                  <a:lnTo>
                    <a:pt x="62103" y="11683"/>
                  </a:lnTo>
                  <a:lnTo>
                    <a:pt x="55626" y="7746"/>
                  </a:lnTo>
                  <a:lnTo>
                    <a:pt x="47625" y="5714"/>
                  </a:lnTo>
                  <a:lnTo>
                    <a:pt x="37973" y="5714"/>
                  </a:lnTo>
                  <a:close/>
                </a:path>
                <a:path w="6204584" h="55245">
                  <a:moveTo>
                    <a:pt x="6171311" y="0"/>
                  </a:moveTo>
                  <a:lnTo>
                    <a:pt x="6165996" y="51"/>
                  </a:lnTo>
                  <a:lnTo>
                    <a:pt x="6159373" y="222"/>
                  </a:lnTo>
                  <a:lnTo>
                    <a:pt x="6151415" y="535"/>
                  </a:lnTo>
                  <a:lnTo>
                    <a:pt x="6142101" y="1015"/>
                  </a:lnTo>
                  <a:lnTo>
                    <a:pt x="6142101" y="53848"/>
                  </a:lnTo>
                  <a:lnTo>
                    <a:pt x="6149320" y="54254"/>
                  </a:lnTo>
                  <a:lnTo>
                    <a:pt x="6156515" y="54530"/>
                  </a:lnTo>
                  <a:lnTo>
                    <a:pt x="6163710" y="54687"/>
                  </a:lnTo>
                  <a:lnTo>
                    <a:pt x="6170930" y="54737"/>
                  </a:lnTo>
                  <a:lnTo>
                    <a:pt x="6179859" y="54238"/>
                  </a:lnTo>
                  <a:lnTo>
                    <a:pt x="6204204" y="34798"/>
                  </a:lnTo>
                  <a:lnTo>
                    <a:pt x="6204204" y="26669"/>
                  </a:lnTo>
                  <a:lnTo>
                    <a:pt x="6204204" y="19050"/>
                  </a:lnTo>
                  <a:lnTo>
                    <a:pt x="6178855" y="476"/>
                  </a:lnTo>
                  <a:lnTo>
                    <a:pt x="6171311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1667" y="485775"/>
              <a:ext cx="72771" cy="65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316" y="485775"/>
              <a:ext cx="72770" cy="65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3269" y="428879"/>
              <a:ext cx="104140" cy="1240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9553" y="421386"/>
              <a:ext cx="90551" cy="128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7763" y="421005"/>
              <a:ext cx="94487" cy="1301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11094" y="425704"/>
              <a:ext cx="5102225" cy="41275"/>
            </a:xfrm>
            <a:custGeom>
              <a:avLst/>
              <a:gdLst/>
              <a:ahLst/>
              <a:cxnLst/>
              <a:rect l="l" t="t" r="r" b="b"/>
              <a:pathLst>
                <a:path w="5102225" h="41275">
                  <a:moveTo>
                    <a:pt x="5056632" y="0"/>
                  </a:moveTo>
                  <a:lnTo>
                    <a:pt x="5040058" y="2549"/>
                  </a:lnTo>
                  <a:lnTo>
                    <a:pt x="5026914" y="10207"/>
                  </a:lnTo>
                  <a:lnTo>
                    <a:pt x="5017198" y="22985"/>
                  </a:lnTo>
                  <a:lnTo>
                    <a:pt x="5010911" y="40894"/>
                  </a:lnTo>
                  <a:lnTo>
                    <a:pt x="5101716" y="40894"/>
                  </a:lnTo>
                  <a:lnTo>
                    <a:pt x="5097315" y="22985"/>
                  </a:lnTo>
                  <a:lnTo>
                    <a:pt x="5088318" y="10207"/>
                  </a:lnTo>
                  <a:lnTo>
                    <a:pt x="5074749" y="2549"/>
                  </a:lnTo>
                  <a:lnTo>
                    <a:pt x="5056632" y="0"/>
                  </a:lnTo>
                  <a:close/>
                </a:path>
                <a:path w="5102225" h="41275">
                  <a:moveTo>
                    <a:pt x="3189732" y="0"/>
                  </a:moveTo>
                  <a:lnTo>
                    <a:pt x="3173158" y="2549"/>
                  </a:lnTo>
                  <a:lnTo>
                    <a:pt x="3160013" y="10207"/>
                  </a:lnTo>
                  <a:lnTo>
                    <a:pt x="3150298" y="22985"/>
                  </a:lnTo>
                  <a:lnTo>
                    <a:pt x="3144012" y="40894"/>
                  </a:lnTo>
                  <a:lnTo>
                    <a:pt x="3234817" y="40894"/>
                  </a:lnTo>
                  <a:lnTo>
                    <a:pt x="3230415" y="22985"/>
                  </a:lnTo>
                  <a:lnTo>
                    <a:pt x="3221418" y="10207"/>
                  </a:lnTo>
                  <a:lnTo>
                    <a:pt x="3207849" y="2549"/>
                  </a:lnTo>
                  <a:lnTo>
                    <a:pt x="3189732" y="0"/>
                  </a:lnTo>
                  <a:close/>
                </a:path>
                <a:path w="5102225" h="41275">
                  <a:moveTo>
                    <a:pt x="45719" y="0"/>
                  </a:moveTo>
                  <a:lnTo>
                    <a:pt x="29146" y="2549"/>
                  </a:lnTo>
                  <a:lnTo>
                    <a:pt x="16002" y="10207"/>
                  </a:lnTo>
                  <a:lnTo>
                    <a:pt x="6286" y="22985"/>
                  </a:lnTo>
                  <a:lnTo>
                    <a:pt x="0" y="40894"/>
                  </a:lnTo>
                  <a:lnTo>
                    <a:pt x="90805" y="40894"/>
                  </a:lnTo>
                  <a:lnTo>
                    <a:pt x="86403" y="22985"/>
                  </a:lnTo>
                  <a:lnTo>
                    <a:pt x="77406" y="10207"/>
                  </a:lnTo>
                  <a:lnTo>
                    <a:pt x="63837" y="2549"/>
                  </a:lnTo>
                  <a:lnTo>
                    <a:pt x="45719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6259" y="419608"/>
              <a:ext cx="98806" cy="132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9019" y="419608"/>
              <a:ext cx="88646" cy="132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2254" y="419608"/>
              <a:ext cx="98805" cy="1325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93494" y="391033"/>
              <a:ext cx="6772909" cy="252729"/>
            </a:xfrm>
            <a:custGeom>
              <a:avLst/>
              <a:gdLst/>
              <a:ahLst/>
              <a:cxnLst/>
              <a:rect l="l" t="t" r="r" b="b"/>
              <a:pathLst>
                <a:path w="6772909" h="252729">
                  <a:moveTo>
                    <a:pt x="493268" y="32512"/>
                  </a:moveTo>
                  <a:lnTo>
                    <a:pt x="482292" y="32605"/>
                  </a:lnTo>
                  <a:lnTo>
                    <a:pt x="472233" y="32877"/>
                  </a:lnTo>
                  <a:lnTo>
                    <a:pt x="463103" y="33315"/>
                  </a:lnTo>
                  <a:lnTo>
                    <a:pt x="454913" y="33908"/>
                  </a:lnTo>
                  <a:lnTo>
                    <a:pt x="454913" y="74549"/>
                  </a:lnTo>
                  <a:lnTo>
                    <a:pt x="459749" y="74715"/>
                  </a:lnTo>
                  <a:lnTo>
                    <a:pt x="467407" y="74834"/>
                  </a:lnTo>
                  <a:lnTo>
                    <a:pt x="477899" y="74906"/>
                  </a:lnTo>
                  <a:lnTo>
                    <a:pt x="491236" y="74929"/>
                  </a:lnTo>
                  <a:lnTo>
                    <a:pt x="503664" y="73572"/>
                  </a:lnTo>
                  <a:lnTo>
                    <a:pt x="512556" y="69500"/>
                  </a:lnTo>
                  <a:lnTo>
                    <a:pt x="517900" y="62714"/>
                  </a:lnTo>
                  <a:lnTo>
                    <a:pt x="519684" y="53212"/>
                  </a:lnTo>
                  <a:lnTo>
                    <a:pt x="519684" y="46989"/>
                  </a:lnTo>
                  <a:lnTo>
                    <a:pt x="517271" y="41909"/>
                  </a:lnTo>
                  <a:lnTo>
                    <a:pt x="512572" y="38226"/>
                  </a:lnTo>
                  <a:lnTo>
                    <a:pt x="508000" y="34416"/>
                  </a:lnTo>
                  <a:lnTo>
                    <a:pt x="501523" y="32512"/>
                  </a:lnTo>
                  <a:lnTo>
                    <a:pt x="493268" y="32512"/>
                  </a:lnTo>
                  <a:close/>
                </a:path>
                <a:path w="6772909" h="252729">
                  <a:moveTo>
                    <a:pt x="6730237" y="2031"/>
                  </a:moveTo>
                  <a:lnTo>
                    <a:pt x="6772909" y="2031"/>
                  </a:lnTo>
                  <a:lnTo>
                    <a:pt x="6772909" y="187705"/>
                  </a:lnTo>
                  <a:lnTo>
                    <a:pt x="6730237" y="187705"/>
                  </a:lnTo>
                  <a:lnTo>
                    <a:pt x="6730237" y="2031"/>
                  </a:lnTo>
                  <a:close/>
                </a:path>
                <a:path w="6772909" h="252729">
                  <a:moveTo>
                    <a:pt x="6554724" y="2031"/>
                  </a:moveTo>
                  <a:lnTo>
                    <a:pt x="6597014" y="2031"/>
                  </a:lnTo>
                  <a:lnTo>
                    <a:pt x="6597014" y="68452"/>
                  </a:lnTo>
                  <a:lnTo>
                    <a:pt x="6604799" y="67859"/>
                  </a:lnTo>
                  <a:lnTo>
                    <a:pt x="6612905" y="67421"/>
                  </a:lnTo>
                  <a:lnTo>
                    <a:pt x="6621321" y="67149"/>
                  </a:lnTo>
                  <a:lnTo>
                    <a:pt x="6630034" y="67055"/>
                  </a:lnTo>
                  <a:lnTo>
                    <a:pt x="6646134" y="68056"/>
                  </a:lnTo>
                  <a:lnTo>
                    <a:pt x="6683121" y="83057"/>
                  </a:lnTo>
                  <a:lnTo>
                    <a:pt x="6702171" y="128777"/>
                  </a:lnTo>
                  <a:lnTo>
                    <a:pt x="6697626" y="154594"/>
                  </a:lnTo>
                  <a:lnTo>
                    <a:pt x="6684009" y="173005"/>
                  </a:lnTo>
                  <a:lnTo>
                    <a:pt x="6661344" y="184034"/>
                  </a:lnTo>
                  <a:lnTo>
                    <a:pt x="6629654" y="187705"/>
                  </a:lnTo>
                  <a:lnTo>
                    <a:pt x="6554724" y="187705"/>
                  </a:lnTo>
                  <a:lnTo>
                    <a:pt x="6554724" y="2031"/>
                  </a:lnTo>
                  <a:close/>
                </a:path>
                <a:path w="6772909" h="252729">
                  <a:moveTo>
                    <a:pt x="5908802" y="2031"/>
                  </a:moveTo>
                  <a:lnTo>
                    <a:pt x="6058915" y="2031"/>
                  </a:lnTo>
                  <a:lnTo>
                    <a:pt x="6058915" y="38607"/>
                  </a:lnTo>
                  <a:lnTo>
                    <a:pt x="6005703" y="38607"/>
                  </a:lnTo>
                  <a:lnTo>
                    <a:pt x="6005703" y="187705"/>
                  </a:lnTo>
                  <a:lnTo>
                    <a:pt x="5962014" y="187705"/>
                  </a:lnTo>
                  <a:lnTo>
                    <a:pt x="5962014" y="38607"/>
                  </a:lnTo>
                  <a:lnTo>
                    <a:pt x="5908802" y="38607"/>
                  </a:lnTo>
                  <a:lnTo>
                    <a:pt x="5908802" y="2031"/>
                  </a:lnTo>
                  <a:close/>
                </a:path>
                <a:path w="6772909" h="252729">
                  <a:moveTo>
                    <a:pt x="4604004" y="2031"/>
                  </a:moveTo>
                  <a:lnTo>
                    <a:pt x="4647310" y="2031"/>
                  </a:lnTo>
                  <a:lnTo>
                    <a:pt x="4647310" y="72262"/>
                  </a:lnTo>
                  <a:lnTo>
                    <a:pt x="4724400" y="72262"/>
                  </a:lnTo>
                  <a:lnTo>
                    <a:pt x="4724400" y="2031"/>
                  </a:lnTo>
                  <a:lnTo>
                    <a:pt x="4767707" y="2031"/>
                  </a:lnTo>
                  <a:lnTo>
                    <a:pt x="4767707" y="187705"/>
                  </a:lnTo>
                  <a:lnTo>
                    <a:pt x="4724400" y="187705"/>
                  </a:lnTo>
                  <a:lnTo>
                    <a:pt x="4724400" y="108203"/>
                  </a:lnTo>
                  <a:lnTo>
                    <a:pt x="4647310" y="108203"/>
                  </a:lnTo>
                  <a:lnTo>
                    <a:pt x="4647310" y="187705"/>
                  </a:lnTo>
                  <a:lnTo>
                    <a:pt x="4604004" y="187705"/>
                  </a:lnTo>
                  <a:lnTo>
                    <a:pt x="4604004" y="2031"/>
                  </a:lnTo>
                  <a:close/>
                </a:path>
                <a:path w="6772909" h="252729">
                  <a:moveTo>
                    <a:pt x="4419854" y="2031"/>
                  </a:moveTo>
                  <a:lnTo>
                    <a:pt x="4569968" y="2031"/>
                  </a:lnTo>
                  <a:lnTo>
                    <a:pt x="4569968" y="38607"/>
                  </a:lnTo>
                  <a:lnTo>
                    <a:pt x="4516755" y="38607"/>
                  </a:lnTo>
                  <a:lnTo>
                    <a:pt x="4516755" y="187705"/>
                  </a:lnTo>
                  <a:lnTo>
                    <a:pt x="4473067" y="187705"/>
                  </a:lnTo>
                  <a:lnTo>
                    <a:pt x="4473067" y="38607"/>
                  </a:lnTo>
                  <a:lnTo>
                    <a:pt x="4419854" y="38607"/>
                  </a:lnTo>
                  <a:lnTo>
                    <a:pt x="4419854" y="2031"/>
                  </a:lnTo>
                  <a:close/>
                </a:path>
                <a:path w="6772909" h="252729">
                  <a:moveTo>
                    <a:pt x="3768598" y="2031"/>
                  </a:moveTo>
                  <a:lnTo>
                    <a:pt x="3891406" y="2031"/>
                  </a:lnTo>
                  <a:lnTo>
                    <a:pt x="3891406" y="153542"/>
                  </a:lnTo>
                  <a:lnTo>
                    <a:pt x="3917060" y="153542"/>
                  </a:lnTo>
                  <a:lnTo>
                    <a:pt x="3917060" y="252475"/>
                  </a:lnTo>
                  <a:lnTo>
                    <a:pt x="3879723" y="252475"/>
                  </a:lnTo>
                  <a:lnTo>
                    <a:pt x="3879723" y="187705"/>
                  </a:lnTo>
                  <a:lnTo>
                    <a:pt x="3749421" y="187705"/>
                  </a:lnTo>
                  <a:lnTo>
                    <a:pt x="3749421" y="252475"/>
                  </a:lnTo>
                  <a:lnTo>
                    <a:pt x="3712082" y="252475"/>
                  </a:lnTo>
                  <a:lnTo>
                    <a:pt x="3712082" y="153542"/>
                  </a:lnTo>
                  <a:lnTo>
                    <a:pt x="3729735" y="153542"/>
                  </a:lnTo>
                  <a:lnTo>
                    <a:pt x="3738598" y="140493"/>
                  </a:lnTo>
                  <a:lnTo>
                    <a:pt x="3758565" y="94487"/>
                  </a:lnTo>
                  <a:lnTo>
                    <a:pt x="3767976" y="43017"/>
                  </a:lnTo>
                  <a:lnTo>
                    <a:pt x="3768598" y="25780"/>
                  </a:lnTo>
                  <a:lnTo>
                    <a:pt x="3768598" y="2031"/>
                  </a:lnTo>
                  <a:close/>
                </a:path>
                <a:path w="6772909" h="252729">
                  <a:moveTo>
                    <a:pt x="3046730" y="2031"/>
                  </a:moveTo>
                  <a:lnTo>
                    <a:pt x="3089402" y="2031"/>
                  </a:lnTo>
                  <a:lnTo>
                    <a:pt x="3089402" y="187705"/>
                  </a:lnTo>
                  <a:lnTo>
                    <a:pt x="3046730" y="187705"/>
                  </a:lnTo>
                  <a:lnTo>
                    <a:pt x="3046730" y="2031"/>
                  </a:lnTo>
                  <a:close/>
                </a:path>
                <a:path w="6772909" h="252729">
                  <a:moveTo>
                    <a:pt x="2871216" y="2031"/>
                  </a:moveTo>
                  <a:lnTo>
                    <a:pt x="2913507" y="2031"/>
                  </a:lnTo>
                  <a:lnTo>
                    <a:pt x="2913507" y="68452"/>
                  </a:lnTo>
                  <a:lnTo>
                    <a:pt x="2921291" y="67859"/>
                  </a:lnTo>
                  <a:lnTo>
                    <a:pt x="2929397" y="67421"/>
                  </a:lnTo>
                  <a:lnTo>
                    <a:pt x="2937813" y="67149"/>
                  </a:lnTo>
                  <a:lnTo>
                    <a:pt x="2946527" y="67055"/>
                  </a:lnTo>
                  <a:lnTo>
                    <a:pt x="2962626" y="68056"/>
                  </a:lnTo>
                  <a:lnTo>
                    <a:pt x="2999613" y="83057"/>
                  </a:lnTo>
                  <a:lnTo>
                    <a:pt x="3018663" y="128777"/>
                  </a:lnTo>
                  <a:lnTo>
                    <a:pt x="3014118" y="154594"/>
                  </a:lnTo>
                  <a:lnTo>
                    <a:pt x="3000502" y="173005"/>
                  </a:lnTo>
                  <a:lnTo>
                    <a:pt x="2977836" y="184034"/>
                  </a:lnTo>
                  <a:lnTo>
                    <a:pt x="2946146" y="187705"/>
                  </a:lnTo>
                  <a:lnTo>
                    <a:pt x="2871216" y="187705"/>
                  </a:lnTo>
                  <a:lnTo>
                    <a:pt x="2871216" y="2031"/>
                  </a:lnTo>
                  <a:close/>
                </a:path>
                <a:path w="6772909" h="252729">
                  <a:moveTo>
                    <a:pt x="2663952" y="2031"/>
                  </a:moveTo>
                  <a:lnTo>
                    <a:pt x="2824480" y="2031"/>
                  </a:lnTo>
                  <a:lnTo>
                    <a:pt x="2824480" y="187705"/>
                  </a:lnTo>
                  <a:lnTo>
                    <a:pt x="2781172" y="187705"/>
                  </a:lnTo>
                  <a:lnTo>
                    <a:pt x="2781172" y="38607"/>
                  </a:lnTo>
                  <a:lnTo>
                    <a:pt x="2707259" y="38607"/>
                  </a:lnTo>
                  <a:lnTo>
                    <a:pt x="2707259" y="187705"/>
                  </a:lnTo>
                  <a:lnTo>
                    <a:pt x="2663952" y="187705"/>
                  </a:lnTo>
                  <a:lnTo>
                    <a:pt x="2663952" y="2031"/>
                  </a:lnTo>
                  <a:close/>
                </a:path>
                <a:path w="6772909" h="252729">
                  <a:moveTo>
                    <a:pt x="2237232" y="2031"/>
                  </a:moveTo>
                  <a:lnTo>
                    <a:pt x="2280285" y="2031"/>
                  </a:lnTo>
                  <a:lnTo>
                    <a:pt x="2280285" y="152145"/>
                  </a:lnTo>
                  <a:lnTo>
                    <a:pt x="2349754" y="152145"/>
                  </a:lnTo>
                  <a:lnTo>
                    <a:pt x="2349754" y="2031"/>
                  </a:lnTo>
                  <a:lnTo>
                    <a:pt x="2392807" y="2031"/>
                  </a:lnTo>
                  <a:lnTo>
                    <a:pt x="2392807" y="152145"/>
                  </a:lnTo>
                  <a:lnTo>
                    <a:pt x="2418460" y="152145"/>
                  </a:lnTo>
                  <a:lnTo>
                    <a:pt x="2418460" y="252475"/>
                  </a:lnTo>
                  <a:lnTo>
                    <a:pt x="2380488" y="252475"/>
                  </a:lnTo>
                  <a:lnTo>
                    <a:pt x="2380488" y="187705"/>
                  </a:lnTo>
                  <a:lnTo>
                    <a:pt x="2237232" y="187705"/>
                  </a:lnTo>
                  <a:lnTo>
                    <a:pt x="2237232" y="2031"/>
                  </a:lnTo>
                  <a:close/>
                </a:path>
                <a:path w="6772909" h="252729">
                  <a:moveTo>
                    <a:pt x="2026920" y="2031"/>
                  </a:moveTo>
                  <a:lnTo>
                    <a:pt x="2070227" y="2031"/>
                  </a:lnTo>
                  <a:lnTo>
                    <a:pt x="2070227" y="72262"/>
                  </a:lnTo>
                  <a:lnTo>
                    <a:pt x="2147316" y="72262"/>
                  </a:lnTo>
                  <a:lnTo>
                    <a:pt x="2147316" y="2031"/>
                  </a:lnTo>
                  <a:lnTo>
                    <a:pt x="2190622" y="2031"/>
                  </a:lnTo>
                  <a:lnTo>
                    <a:pt x="2190622" y="187705"/>
                  </a:lnTo>
                  <a:lnTo>
                    <a:pt x="2147316" y="187705"/>
                  </a:lnTo>
                  <a:lnTo>
                    <a:pt x="2147316" y="108203"/>
                  </a:lnTo>
                  <a:lnTo>
                    <a:pt x="2070227" y="108203"/>
                  </a:lnTo>
                  <a:lnTo>
                    <a:pt x="2070227" y="187705"/>
                  </a:lnTo>
                  <a:lnTo>
                    <a:pt x="2026920" y="187705"/>
                  </a:lnTo>
                  <a:lnTo>
                    <a:pt x="2026920" y="2031"/>
                  </a:lnTo>
                  <a:close/>
                </a:path>
                <a:path w="6772909" h="252729">
                  <a:moveTo>
                    <a:pt x="1399032" y="2031"/>
                  </a:moveTo>
                  <a:lnTo>
                    <a:pt x="1559560" y="2031"/>
                  </a:lnTo>
                  <a:lnTo>
                    <a:pt x="1559560" y="187705"/>
                  </a:lnTo>
                  <a:lnTo>
                    <a:pt x="1516253" y="187705"/>
                  </a:lnTo>
                  <a:lnTo>
                    <a:pt x="1516253" y="38607"/>
                  </a:lnTo>
                  <a:lnTo>
                    <a:pt x="1442339" y="38607"/>
                  </a:lnTo>
                  <a:lnTo>
                    <a:pt x="1442339" y="187705"/>
                  </a:lnTo>
                  <a:lnTo>
                    <a:pt x="1399032" y="187705"/>
                  </a:lnTo>
                  <a:lnTo>
                    <a:pt x="1399032" y="2031"/>
                  </a:lnTo>
                  <a:close/>
                </a:path>
                <a:path w="6772909" h="252729">
                  <a:moveTo>
                    <a:pt x="992378" y="2031"/>
                  </a:moveTo>
                  <a:lnTo>
                    <a:pt x="1035050" y="2031"/>
                  </a:lnTo>
                  <a:lnTo>
                    <a:pt x="1035050" y="187705"/>
                  </a:lnTo>
                  <a:lnTo>
                    <a:pt x="992378" y="187705"/>
                  </a:lnTo>
                  <a:lnTo>
                    <a:pt x="992378" y="2031"/>
                  </a:lnTo>
                  <a:close/>
                </a:path>
                <a:path w="6772909" h="252729">
                  <a:moveTo>
                    <a:pt x="816863" y="2031"/>
                  </a:moveTo>
                  <a:lnTo>
                    <a:pt x="859155" y="2031"/>
                  </a:lnTo>
                  <a:lnTo>
                    <a:pt x="859155" y="68452"/>
                  </a:lnTo>
                  <a:lnTo>
                    <a:pt x="866939" y="67859"/>
                  </a:lnTo>
                  <a:lnTo>
                    <a:pt x="875045" y="67421"/>
                  </a:lnTo>
                  <a:lnTo>
                    <a:pt x="883461" y="67149"/>
                  </a:lnTo>
                  <a:lnTo>
                    <a:pt x="892175" y="67055"/>
                  </a:lnTo>
                  <a:lnTo>
                    <a:pt x="908274" y="68056"/>
                  </a:lnTo>
                  <a:lnTo>
                    <a:pt x="945261" y="83057"/>
                  </a:lnTo>
                  <a:lnTo>
                    <a:pt x="964311" y="128777"/>
                  </a:lnTo>
                  <a:lnTo>
                    <a:pt x="959766" y="154594"/>
                  </a:lnTo>
                  <a:lnTo>
                    <a:pt x="946150" y="173005"/>
                  </a:lnTo>
                  <a:lnTo>
                    <a:pt x="923484" y="184034"/>
                  </a:lnTo>
                  <a:lnTo>
                    <a:pt x="891794" y="187705"/>
                  </a:lnTo>
                  <a:lnTo>
                    <a:pt x="816863" y="187705"/>
                  </a:lnTo>
                  <a:lnTo>
                    <a:pt x="816863" y="2031"/>
                  </a:lnTo>
                  <a:close/>
                </a:path>
                <a:path w="6772909" h="252729">
                  <a:moveTo>
                    <a:pt x="606552" y="2031"/>
                  </a:moveTo>
                  <a:lnTo>
                    <a:pt x="649859" y="2031"/>
                  </a:lnTo>
                  <a:lnTo>
                    <a:pt x="649859" y="72262"/>
                  </a:lnTo>
                  <a:lnTo>
                    <a:pt x="726948" y="72262"/>
                  </a:lnTo>
                  <a:lnTo>
                    <a:pt x="726948" y="2031"/>
                  </a:lnTo>
                  <a:lnTo>
                    <a:pt x="770255" y="2031"/>
                  </a:lnTo>
                  <a:lnTo>
                    <a:pt x="770255" y="187705"/>
                  </a:lnTo>
                  <a:lnTo>
                    <a:pt x="726948" y="187705"/>
                  </a:lnTo>
                  <a:lnTo>
                    <a:pt x="726948" y="108203"/>
                  </a:lnTo>
                  <a:lnTo>
                    <a:pt x="649859" y="108203"/>
                  </a:lnTo>
                  <a:lnTo>
                    <a:pt x="649859" y="187705"/>
                  </a:lnTo>
                  <a:lnTo>
                    <a:pt x="606552" y="187705"/>
                  </a:lnTo>
                  <a:lnTo>
                    <a:pt x="606552" y="2031"/>
                  </a:lnTo>
                  <a:close/>
                </a:path>
                <a:path w="6772909" h="252729">
                  <a:moveTo>
                    <a:pt x="0" y="2031"/>
                  </a:moveTo>
                  <a:lnTo>
                    <a:pt x="43307" y="2031"/>
                  </a:lnTo>
                  <a:lnTo>
                    <a:pt x="43307" y="72262"/>
                  </a:lnTo>
                  <a:lnTo>
                    <a:pt x="120396" y="72262"/>
                  </a:lnTo>
                  <a:lnTo>
                    <a:pt x="120396" y="2031"/>
                  </a:lnTo>
                  <a:lnTo>
                    <a:pt x="163703" y="2031"/>
                  </a:lnTo>
                  <a:lnTo>
                    <a:pt x="163703" y="187705"/>
                  </a:lnTo>
                  <a:lnTo>
                    <a:pt x="120396" y="187705"/>
                  </a:lnTo>
                  <a:lnTo>
                    <a:pt x="120396" y="108203"/>
                  </a:lnTo>
                  <a:lnTo>
                    <a:pt x="43307" y="108203"/>
                  </a:lnTo>
                  <a:lnTo>
                    <a:pt x="43307" y="187705"/>
                  </a:lnTo>
                  <a:lnTo>
                    <a:pt x="0" y="187705"/>
                  </a:lnTo>
                  <a:lnTo>
                    <a:pt x="0" y="2031"/>
                  </a:lnTo>
                  <a:close/>
                </a:path>
                <a:path w="6772909" h="252729">
                  <a:moveTo>
                    <a:pt x="3961003" y="0"/>
                  </a:moveTo>
                  <a:lnTo>
                    <a:pt x="3994657" y="31241"/>
                  </a:lnTo>
                  <a:lnTo>
                    <a:pt x="3996701" y="41104"/>
                  </a:lnTo>
                  <a:lnTo>
                    <a:pt x="3999960" y="49561"/>
                  </a:lnTo>
                  <a:lnTo>
                    <a:pt x="4035206" y="71643"/>
                  </a:lnTo>
                  <a:lnTo>
                    <a:pt x="4046474" y="72262"/>
                  </a:lnTo>
                  <a:lnTo>
                    <a:pt x="4046474" y="2031"/>
                  </a:lnTo>
                  <a:lnTo>
                    <a:pt x="4085463" y="2031"/>
                  </a:lnTo>
                  <a:lnTo>
                    <a:pt x="4085463" y="72262"/>
                  </a:lnTo>
                  <a:lnTo>
                    <a:pt x="4105082" y="69738"/>
                  </a:lnTo>
                  <a:lnTo>
                    <a:pt x="4119927" y="62166"/>
                  </a:lnTo>
                  <a:lnTo>
                    <a:pt x="4129986" y="49545"/>
                  </a:lnTo>
                  <a:lnTo>
                    <a:pt x="4135247" y="31876"/>
                  </a:lnTo>
                  <a:lnTo>
                    <a:pt x="4139013" y="17948"/>
                  </a:lnTo>
                  <a:lnTo>
                    <a:pt x="4145946" y="7985"/>
                  </a:lnTo>
                  <a:lnTo>
                    <a:pt x="4156071" y="1998"/>
                  </a:lnTo>
                  <a:lnTo>
                    <a:pt x="4169409" y="0"/>
                  </a:lnTo>
                  <a:lnTo>
                    <a:pt x="4172077" y="0"/>
                  </a:lnTo>
                  <a:lnTo>
                    <a:pt x="4177919" y="380"/>
                  </a:lnTo>
                  <a:lnTo>
                    <a:pt x="4187063" y="1015"/>
                  </a:lnTo>
                  <a:lnTo>
                    <a:pt x="4187063" y="36194"/>
                  </a:lnTo>
                  <a:lnTo>
                    <a:pt x="4184015" y="35687"/>
                  </a:lnTo>
                  <a:lnTo>
                    <a:pt x="4181221" y="35305"/>
                  </a:lnTo>
                  <a:lnTo>
                    <a:pt x="4178554" y="35305"/>
                  </a:lnTo>
                  <a:lnTo>
                    <a:pt x="4174108" y="35305"/>
                  </a:lnTo>
                  <a:lnTo>
                    <a:pt x="4170933" y="39115"/>
                  </a:lnTo>
                  <a:lnTo>
                    <a:pt x="4154757" y="74834"/>
                  </a:lnTo>
                  <a:lnTo>
                    <a:pt x="4125722" y="89788"/>
                  </a:lnTo>
                  <a:lnTo>
                    <a:pt x="4143150" y="97008"/>
                  </a:lnTo>
                  <a:lnTo>
                    <a:pt x="4156757" y="108394"/>
                  </a:lnTo>
                  <a:lnTo>
                    <a:pt x="4166530" y="123971"/>
                  </a:lnTo>
                  <a:lnTo>
                    <a:pt x="4172457" y="143763"/>
                  </a:lnTo>
                  <a:lnTo>
                    <a:pt x="4173854" y="150494"/>
                  </a:lnTo>
                  <a:lnTo>
                    <a:pt x="4177156" y="153924"/>
                  </a:lnTo>
                  <a:lnTo>
                    <a:pt x="4182237" y="153924"/>
                  </a:lnTo>
                  <a:lnTo>
                    <a:pt x="4185920" y="153924"/>
                  </a:lnTo>
                  <a:lnTo>
                    <a:pt x="4188459" y="153669"/>
                  </a:lnTo>
                  <a:lnTo>
                    <a:pt x="4189983" y="153288"/>
                  </a:lnTo>
                  <a:lnTo>
                    <a:pt x="4189983" y="188849"/>
                  </a:lnTo>
                  <a:lnTo>
                    <a:pt x="4184269" y="189483"/>
                  </a:lnTo>
                  <a:lnTo>
                    <a:pt x="4178300" y="189864"/>
                  </a:lnTo>
                  <a:lnTo>
                    <a:pt x="4172204" y="189864"/>
                  </a:lnTo>
                  <a:lnTo>
                    <a:pt x="4136644" y="156590"/>
                  </a:lnTo>
                  <a:lnTo>
                    <a:pt x="4131022" y="134941"/>
                  </a:lnTo>
                  <a:lnTo>
                    <a:pt x="4120626" y="119506"/>
                  </a:lnTo>
                  <a:lnTo>
                    <a:pt x="4105443" y="110263"/>
                  </a:lnTo>
                  <a:lnTo>
                    <a:pt x="4085463" y="107187"/>
                  </a:lnTo>
                  <a:lnTo>
                    <a:pt x="4085463" y="187705"/>
                  </a:lnTo>
                  <a:lnTo>
                    <a:pt x="4046474" y="187705"/>
                  </a:lnTo>
                  <a:lnTo>
                    <a:pt x="4046474" y="107187"/>
                  </a:lnTo>
                  <a:lnTo>
                    <a:pt x="4025544" y="110216"/>
                  </a:lnTo>
                  <a:lnTo>
                    <a:pt x="4009628" y="119316"/>
                  </a:lnTo>
                  <a:lnTo>
                    <a:pt x="3998735" y="134512"/>
                  </a:lnTo>
                  <a:lnTo>
                    <a:pt x="3992879" y="155828"/>
                  </a:lnTo>
                  <a:lnTo>
                    <a:pt x="3988853" y="170737"/>
                  </a:lnTo>
                  <a:lnTo>
                    <a:pt x="3981529" y="181371"/>
                  </a:lnTo>
                  <a:lnTo>
                    <a:pt x="3970895" y="187743"/>
                  </a:lnTo>
                  <a:lnTo>
                    <a:pt x="3956939" y="189864"/>
                  </a:lnTo>
                  <a:lnTo>
                    <a:pt x="3951604" y="189864"/>
                  </a:lnTo>
                  <a:lnTo>
                    <a:pt x="3946017" y="189483"/>
                  </a:lnTo>
                  <a:lnTo>
                    <a:pt x="3940302" y="188849"/>
                  </a:lnTo>
                  <a:lnTo>
                    <a:pt x="3940302" y="153288"/>
                  </a:lnTo>
                  <a:lnTo>
                    <a:pt x="3941699" y="153669"/>
                  </a:lnTo>
                  <a:lnTo>
                    <a:pt x="3944239" y="153924"/>
                  </a:lnTo>
                  <a:lnTo>
                    <a:pt x="3947795" y="153924"/>
                  </a:lnTo>
                  <a:lnTo>
                    <a:pt x="3953255" y="153924"/>
                  </a:lnTo>
                  <a:lnTo>
                    <a:pt x="3956684" y="150240"/>
                  </a:lnTo>
                  <a:lnTo>
                    <a:pt x="3973337" y="109489"/>
                  </a:lnTo>
                  <a:lnTo>
                    <a:pt x="4004691" y="90169"/>
                  </a:lnTo>
                  <a:lnTo>
                    <a:pt x="3988000" y="84955"/>
                  </a:lnTo>
                  <a:lnTo>
                    <a:pt x="3975084" y="75977"/>
                  </a:lnTo>
                  <a:lnTo>
                    <a:pt x="3965954" y="63238"/>
                  </a:lnTo>
                  <a:lnTo>
                    <a:pt x="3960622" y="46736"/>
                  </a:lnTo>
                  <a:lnTo>
                    <a:pt x="3959352" y="39115"/>
                  </a:lnTo>
                  <a:lnTo>
                    <a:pt x="3955923" y="35305"/>
                  </a:lnTo>
                  <a:lnTo>
                    <a:pt x="3950207" y="35305"/>
                  </a:lnTo>
                  <a:lnTo>
                    <a:pt x="3948429" y="35305"/>
                  </a:lnTo>
                  <a:lnTo>
                    <a:pt x="3946144" y="35687"/>
                  </a:lnTo>
                  <a:lnTo>
                    <a:pt x="3943096" y="36194"/>
                  </a:lnTo>
                  <a:lnTo>
                    <a:pt x="3943096" y="1015"/>
                  </a:lnTo>
                  <a:lnTo>
                    <a:pt x="3951604" y="380"/>
                  </a:lnTo>
                  <a:lnTo>
                    <a:pt x="3957574" y="0"/>
                  </a:lnTo>
                  <a:lnTo>
                    <a:pt x="3961003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1164" y="385699"/>
              <a:ext cx="166877" cy="1983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69810" y="384175"/>
              <a:ext cx="450341" cy="2034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4717" y="384175"/>
              <a:ext cx="169671" cy="2034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18478" y="384175"/>
              <a:ext cx="169672" cy="2034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1173" y="384175"/>
              <a:ext cx="188975" cy="2034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02910" y="384175"/>
              <a:ext cx="192024" cy="2034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4592" y="384175"/>
              <a:ext cx="245745" cy="20345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99790" y="389509"/>
              <a:ext cx="172720" cy="262255"/>
            </a:xfrm>
            <a:custGeom>
              <a:avLst/>
              <a:gdLst/>
              <a:ahLst/>
              <a:cxnLst/>
              <a:rect l="l" t="t" r="r" b="b"/>
              <a:pathLst>
                <a:path w="172719" h="262255">
                  <a:moveTo>
                    <a:pt x="83438" y="0"/>
                  </a:moveTo>
                  <a:lnTo>
                    <a:pt x="122277" y="6121"/>
                  </a:lnTo>
                  <a:lnTo>
                    <a:pt x="150018" y="24495"/>
                  </a:lnTo>
                  <a:lnTo>
                    <a:pt x="166663" y="55131"/>
                  </a:lnTo>
                  <a:lnTo>
                    <a:pt x="172211" y="98043"/>
                  </a:lnTo>
                  <a:lnTo>
                    <a:pt x="170686" y="119334"/>
                  </a:lnTo>
                  <a:lnTo>
                    <a:pt x="147700" y="167893"/>
                  </a:lnTo>
                  <a:lnTo>
                    <a:pt x="100837" y="191236"/>
                  </a:lnTo>
                  <a:lnTo>
                    <a:pt x="80644" y="192786"/>
                  </a:lnTo>
                  <a:lnTo>
                    <a:pt x="70881" y="192264"/>
                  </a:lnTo>
                  <a:lnTo>
                    <a:pt x="61404" y="190706"/>
                  </a:lnTo>
                  <a:lnTo>
                    <a:pt x="52212" y="188124"/>
                  </a:lnTo>
                  <a:lnTo>
                    <a:pt x="43306" y="184530"/>
                  </a:lnTo>
                  <a:lnTo>
                    <a:pt x="43306" y="262127"/>
                  </a:lnTo>
                  <a:lnTo>
                    <a:pt x="0" y="262127"/>
                  </a:lnTo>
                  <a:lnTo>
                    <a:pt x="0" y="3555"/>
                  </a:lnTo>
                  <a:lnTo>
                    <a:pt x="43306" y="3555"/>
                  </a:lnTo>
                  <a:lnTo>
                    <a:pt x="43306" y="16001"/>
                  </a:lnTo>
                  <a:lnTo>
                    <a:pt x="52024" y="9001"/>
                  </a:lnTo>
                  <a:lnTo>
                    <a:pt x="61610" y="4000"/>
                  </a:lnTo>
                  <a:lnTo>
                    <a:pt x="72078" y="1000"/>
                  </a:lnTo>
                  <a:lnTo>
                    <a:pt x="83438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8897" y="384175"/>
              <a:ext cx="192023" cy="2034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4016" y="384175"/>
              <a:ext cx="169659" cy="2034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7169" y="384175"/>
              <a:ext cx="188975" cy="2034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12660" y="383413"/>
              <a:ext cx="177291" cy="20497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05168" y="383413"/>
              <a:ext cx="177292" cy="20497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8752" y="383413"/>
              <a:ext cx="177292" cy="20497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01721" y="383413"/>
              <a:ext cx="177291" cy="20497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2632" y="354965"/>
              <a:ext cx="138976" cy="19329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51153" y="313563"/>
              <a:ext cx="3863975" cy="269875"/>
            </a:xfrm>
            <a:custGeom>
              <a:avLst/>
              <a:gdLst/>
              <a:ahLst/>
              <a:cxnLst/>
              <a:rect l="l" t="t" r="r" b="b"/>
              <a:pathLst>
                <a:path w="3863975" h="269875">
                  <a:moveTo>
                    <a:pt x="109397" y="6730"/>
                  </a:moveTo>
                  <a:lnTo>
                    <a:pt x="157384" y="15128"/>
                  </a:lnTo>
                  <a:lnTo>
                    <a:pt x="192798" y="40385"/>
                  </a:lnTo>
                  <a:lnTo>
                    <a:pt x="214647" y="81152"/>
                  </a:lnTo>
                  <a:lnTo>
                    <a:pt x="221932" y="136016"/>
                  </a:lnTo>
                  <a:lnTo>
                    <a:pt x="220035" y="165423"/>
                  </a:lnTo>
                  <a:lnTo>
                    <a:pt x="204862" y="214330"/>
                  </a:lnTo>
                  <a:lnTo>
                    <a:pt x="174847" y="249455"/>
                  </a:lnTo>
                  <a:lnTo>
                    <a:pt x="131932" y="267275"/>
                  </a:lnTo>
                  <a:lnTo>
                    <a:pt x="105765" y="269493"/>
                  </a:lnTo>
                  <a:lnTo>
                    <a:pt x="81464" y="267253"/>
                  </a:lnTo>
                  <a:lnTo>
                    <a:pt x="42107" y="249295"/>
                  </a:lnTo>
                  <a:lnTo>
                    <a:pt x="15216" y="213955"/>
                  </a:lnTo>
                  <a:lnTo>
                    <a:pt x="1690" y="165187"/>
                  </a:lnTo>
                  <a:lnTo>
                    <a:pt x="0" y="136016"/>
                  </a:lnTo>
                  <a:lnTo>
                    <a:pt x="1857" y="110009"/>
                  </a:lnTo>
                  <a:lnTo>
                    <a:pt x="16721" y="64186"/>
                  </a:lnTo>
                  <a:lnTo>
                    <a:pt x="45861" y="27894"/>
                  </a:lnTo>
                  <a:lnTo>
                    <a:pt x="85694" y="9086"/>
                  </a:lnTo>
                  <a:lnTo>
                    <a:pt x="109397" y="6730"/>
                  </a:lnTo>
                  <a:close/>
                </a:path>
                <a:path w="3863975" h="269875">
                  <a:moveTo>
                    <a:pt x="3847084" y="0"/>
                  </a:moveTo>
                  <a:lnTo>
                    <a:pt x="3856228" y="38226"/>
                  </a:lnTo>
                  <a:lnTo>
                    <a:pt x="3824982" y="44152"/>
                  </a:lnTo>
                  <a:lnTo>
                    <a:pt x="3800951" y="48767"/>
                  </a:lnTo>
                  <a:lnTo>
                    <a:pt x="3762168" y="57800"/>
                  </a:lnTo>
                  <a:lnTo>
                    <a:pt x="3728466" y="85216"/>
                  </a:lnTo>
                  <a:lnTo>
                    <a:pt x="3717544" y="122554"/>
                  </a:lnTo>
                  <a:lnTo>
                    <a:pt x="3724042" y="114573"/>
                  </a:lnTo>
                  <a:lnTo>
                    <a:pt x="3731148" y="107568"/>
                  </a:lnTo>
                  <a:lnTo>
                    <a:pt x="3772566" y="87570"/>
                  </a:lnTo>
                  <a:lnTo>
                    <a:pt x="3815159" y="92900"/>
                  </a:lnTo>
                  <a:lnTo>
                    <a:pt x="3851130" y="123376"/>
                  </a:lnTo>
                  <a:lnTo>
                    <a:pt x="3863721" y="173989"/>
                  </a:lnTo>
                  <a:lnTo>
                    <a:pt x="3862246" y="193732"/>
                  </a:lnTo>
                  <a:lnTo>
                    <a:pt x="3840226" y="241934"/>
                  </a:lnTo>
                  <a:lnTo>
                    <a:pt x="3794238" y="267063"/>
                  </a:lnTo>
                  <a:lnTo>
                    <a:pt x="3774186" y="268731"/>
                  </a:lnTo>
                  <a:lnTo>
                    <a:pt x="3753919" y="266854"/>
                  </a:lnTo>
                  <a:lnTo>
                    <a:pt x="3707003" y="238886"/>
                  </a:lnTo>
                  <a:lnTo>
                    <a:pt x="3688715" y="203628"/>
                  </a:lnTo>
                  <a:lnTo>
                    <a:pt x="3682619" y="157606"/>
                  </a:lnTo>
                  <a:lnTo>
                    <a:pt x="3682998" y="141440"/>
                  </a:lnTo>
                  <a:lnTo>
                    <a:pt x="3688588" y="99059"/>
                  </a:lnTo>
                  <a:lnTo>
                    <a:pt x="3706749" y="56514"/>
                  </a:lnTo>
                  <a:lnTo>
                    <a:pt x="3738372" y="28320"/>
                  </a:lnTo>
                  <a:lnTo>
                    <a:pt x="3786886" y="11683"/>
                  </a:lnTo>
                  <a:lnTo>
                    <a:pt x="3847084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27902" y="290449"/>
              <a:ext cx="139700" cy="71374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14527" y="725423"/>
            <a:ext cx="8631936" cy="5961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3889" y="308229"/>
            <a:ext cx="7325995" cy="349250"/>
            <a:chOff x="793889" y="308229"/>
            <a:chExt cx="7325995" cy="349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223" y="313563"/>
              <a:ext cx="7315314" cy="3380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89401" y="496824"/>
              <a:ext cx="72390" cy="49530"/>
            </a:xfrm>
            <a:custGeom>
              <a:avLst/>
              <a:gdLst/>
              <a:ahLst/>
              <a:cxnLst/>
              <a:rect l="l" t="t" r="r" b="b"/>
              <a:pathLst>
                <a:path w="72389" h="49529">
                  <a:moveTo>
                    <a:pt x="37973" y="0"/>
                  </a:moveTo>
                  <a:lnTo>
                    <a:pt x="0" y="253"/>
                  </a:lnTo>
                  <a:lnTo>
                    <a:pt x="0" y="48133"/>
                  </a:lnTo>
                  <a:lnTo>
                    <a:pt x="10862" y="48539"/>
                  </a:lnTo>
                  <a:lnTo>
                    <a:pt x="20796" y="48815"/>
                  </a:lnTo>
                  <a:lnTo>
                    <a:pt x="29825" y="48972"/>
                  </a:lnTo>
                  <a:lnTo>
                    <a:pt x="37973" y="49022"/>
                  </a:lnTo>
                  <a:lnTo>
                    <a:pt x="52808" y="47476"/>
                  </a:lnTo>
                  <a:lnTo>
                    <a:pt x="63404" y="42846"/>
                  </a:lnTo>
                  <a:lnTo>
                    <a:pt x="69762" y="35145"/>
                  </a:lnTo>
                  <a:lnTo>
                    <a:pt x="71882" y="24384"/>
                  </a:lnTo>
                  <a:lnTo>
                    <a:pt x="71882" y="16128"/>
                  </a:lnTo>
                  <a:lnTo>
                    <a:pt x="68579" y="10033"/>
                  </a:lnTo>
                  <a:lnTo>
                    <a:pt x="62102" y="5968"/>
                  </a:lnTo>
                  <a:lnTo>
                    <a:pt x="55625" y="2031"/>
                  </a:lnTo>
                  <a:lnTo>
                    <a:pt x="47625" y="0"/>
                  </a:lnTo>
                  <a:lnTo>
                    <a:pt x="37973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300" y="485775"/>
              <a:ext cx="72770" cy="65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7231" y="483997"/>
              <a:ext cx="78613" cy="69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7327" y="483997"/>
              <a:ext cx="78613" cy="692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1328" y="483997"/>
              <a:ext cx="78676" cy="692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6713" y="428879"/>
              <a:ext cx="104140" cy="1240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2997" y="421386"/>
              <a:ext cx="90551" cy="128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5508" y="421005"/>
              <a:ext cx="94487" cy="130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8851" y="421005"/>
              <a:ext cx="94487" cy="1301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78550" y="425704"/>
              <a:ext cx="1781175" cy="41275"/>
            </a:xfrm>
            <a:custGeom>
              <a:avLst/>
              <a:gdLst/>
              <a:ahLst/>
              <a:cxnLst/>
              <a:rect l="l" t="t" r="r" b="b"/>
              <a:pathLst>
                <a:path w="1781175" h="41275">
                  <a:moveTo>
                    <a:pt x="1735835" y="0"/>
                  </a:moveTo>
                  <a:lnTo>
                    <a:pt x="1719262" y="2549"/>
                  </a:lnTo>
                  <a:lnTo>
                    <a:pt x="1706118" y="10207"/>
                  </a:lnTo>
                  <a:lnTo>
                    <a:pt x="1696402" y="22985"/>
                  </a:lnTo>
                  <a:lnTo>
                    <a:pt x="1690116" y="40894"/>
                  </a:lnTo>
                  <a:lnTo>
                    <a:pt x="1780921" y="40894"/>
                  </a:lnTo>
                  <a:lnTo>
                    <a:pt x="1776519" y="22985"/>
                  </a:lnTo>
                  <a:lnTo>
                    <a:pt x="1767522" y="10207"/>
                  </a:lnTo>
                  <a:lnTo>
                    <a:pt x="1753953" y="2549"/>
                  </a:lnTo>
                  <a:lnTo>
                    <a:pt x="1735835" y="0"/>
                  </a:lnTo>
                  <a:close/>
                </a:path>
                <a:path w="1781175" h="41275">
                  <a:moveTo>
                    <a:pt x="1316735" y="0"/>
                  </a:moveTo>
                  <a:lnTo>
                    <a:pt x="1300162" y="2549"/>
                  </a:lnTo>
                  <a:lnTo>
                    <a:pt x="1287018" y="10207"/>
                  </a:lnTo>
                  <a:lnTo>
                    <a:pt x="1277302" y="22985"/>
                  </a:lnTo>
                  <a:lnTo>
                    <a:pt x="1271016" y="40894"/>
                  </a:lnTo>
                  <a:lnTo>
                    <a:pt x="1361821" y="40894"/>
                  </a:lnTo>
                  <a:lnTo>
                    <a:pt x="1357419" y="22985"/>
                  </a:lnTo>
                  <a:lnTo>
                    <a:pt x="1348422" y="10207"/>
                  </a:lnTo>
                  <a:lnTo>
                    <a:pt x="1334853" y="2549"/>
                  </a:lnTo>
                  <a:lnTo>
                    <a:pt x="1316735" y="0"/>
                  </a:lnTo>
                  <a:close/>
                </a:path>
                <a:path w="1781175" h="41275">
                  <a:moveTo>
                    <a:pt x="45720" y="0"/>
                  </a:moveTo>
                  <a:lnTo>
                    <a:pt x="29146" y="2549"/>
                  </a:lnTo>
                  <a:lnTo>
                    <a:pt x="16001" y="10207"/>
                  </a:lnTo>
                  <a:lnTo>
                    <a:pt x="6286" y="22985"/>
                  </a:lnTo>
                  <a:lnTo>
                    <a:pt x="0" y="40894"/>
                  </a:lnTo>
                  <a:lnTo>
                    <a:pt x="90804" y="40894"/>
                  </a:lnTo>
                  <a:lnTo>
                    <a:pt x="86403" y="22985"/>
                  </a:lnTo>
                  <a:lnTo>
                    <a:pt x="77406" y="10207"/>
                  </a:lnTo>
                  <a:lnTo>
                    <a:pt x="63837" y="2549"/>
                  </a:lnTo>
                  <a:lnTo>
                    <a:pt x="4572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6882" y="419608"/>
              <a:ext cx="98805" cy="132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2463" y="419608"/>
              <a:ext cx="88646" cy="1325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3247" y="419608"/>
              <a:ext cx="98806" cy="1325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635" y="419608"/>
              <a:ext cx="98805" cy="1325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89401" y="423545"/>
              <a:ext cx="4483100" cy="52705"/>
            </a:xfrm>
            <a:custGeom>
              <a:avLst/>
              <a:gdLst/>
              <a:ahLst/>
              <a:cxnLst/>
              <a:rect l="l" t="t" r="r" b="b"/>
              <a:pathLst>
                <a:path w="4483100" h="52704">
                  <a:moveTo>
                    <a:pt x="4448683" y="0"/>
                  </a:moveTo>
                  <a:lnTo>
                    <a:pt x="4438142" y="0"/>
                  </a:lnTo>
                  <a:lnTo>
                    <a:pt x="4430268" y="2412"/>
                  </a:lnTo>
                  <a:lnTo>
                    <a:pt x="4425315" y="7112"/>
                  </a:lnTo>
                  <a:lnTo>
                    <a:pt x="4420362" y="11810"/>
                  </a:lnTo>
                  <a:lnTo>
                    <a:pt x="4417822" y="17779"/>
                  </a:lnTo>
                  <a:lnTo>
                    <a:pt x="4417822" y="25145"/>
                  </a:lnTo>
                  <a:lnTo>
                    <a:pt x="4417822" y="33019"/>
                  </a:lnTo>
                  <a:lnTo>
                    <a:pt x="4455159" y="52196"/>
                  </a:lnTo>
                  <a:lnTo>
                    <a:pt x="4482592" y="52577"/>
                  </a:lnTo>
                  <a:lnTo>
                    <a:pt x="4482592" y="1396"/>
                  </a:lnTo>
                  <a:lnTo>
                    <a:pt x="4475257" y="803"/>
                  </a:lnTo>
                  <a:lnTo>
                    <a:pt x="4467161" y="365"/>
                  </a:lnTo>
                  <a:lnTo>
                    <a:pt x="4458303" y="93"/>
                  </a:lnTo>
                  <a:lnTo>
                    <a:pt x="4448683" y="0"/>
                  </a:lnTo>
                  <a:close/>
                </a:path>
                <a:path w="4483100" h="52704">
                  <a:moveTo>
                    <a:pt x="839851" y="0"/>
                  </a:moveTo>
                  <a:lnTo>
                    <a:pt x="829310" y="0"/>
                  </a:lnTo>
                  <a:lnTo>
                    <a:pt x="821436" y="2412"/>
                  </a:lnTo>
                  <a:lnTo>
                    <a:pt x="816483" y="7112"/>
                  </a:lnTo>
                  <a:lnTo>
                    <a:pt x="811529" y="11810"/>
                  </a:lnTo>
                  <a:lnTo>
                    <a:pt x="808989" y="17779"/>
                  </a:lnTo>
                  <a:lnTo>
                    <a:pt x="808989" y="25145"/>
                  </a:lnTo>
                  <a:lnTo>
                    <a:pt x="808989" y="33019"/>
                  </a:lnTo>
                  <a:lnTo>
                    <a:pt x="846327" y="52196"/>
                  </a:lnTo>
                  <a:lnTo>
                    <a:pt x="873760" y="52577"/>
                  </a:lnTo>
                  <a:lnTo>
                    <a:pt x="873760" y="1396"/>
                  </a:lnTo>
                  <a:lnTo>
                    <a:pt x="866425" y="803"/>
                  </a:lnTo>
                  <a:lnTo>
                    <a:pt x="858329" y="365"/>
                  </a:lnTo>
                  <a:lnTo>
                    <a:pt x="849471" y="93"/>
                  </a:lnTo>
                  <a:lnTo>
                    <a:pt x="839851" y="0"/>
                  </a:lnTo>
                  <a:close/>
                </a:path>
                <a:path w="4483100" h="52704">
                  <a:moveTo>
                    <a:pt x="38353" y="0"/>
                  </a:moveTo>
                  <a:lnTo>
                    <a:pt x="27378" y="93"/>
                  </a:lnTo>
                  <a:lnTo>
                    <a:pt x="17319" y="365"/>
                  </a:lnTo>
                  <a:lnTo>
                    <a:pt x="8189" y="803"/>
                  </a:lnTo>
                  <a:lnTo>
                    <a:pt x="0" y="1396"/>
                  </a:lnTo>
                  <a:lnTo>
                    <a:pt x="0" y="42037"/>
                  </a:lnTo>
                  <a:lnTo>
                    <a:pt x="4835" y="42203"/>
                  </a:lnTo>
                  <a:lnTo>
                    <a:pt x="12493" y="42322"/>
                  </a:lnTo>
                  <a:lnTo>
                    <a:pt x="22985" y="42394"/>
                  </a:lnTo>
                  <a:lnTo>
                    <a:pt x="36322" y="42417"/>
                  </a:lnTo>
                  <a:lnTo>
                    <a:pt x="48750" y="41060"/>
                  </a:lnTo>
                  <a:lnTo>
                    <a:pt x="57642" y="36988"/>
                  </a:lnTo>
                  <a:lnTo>
                    <a:pt x="62986" y="30202"/>
                  </a:lnTo>
                  <a:lnTo>
                    <a:pt x="64770" y="20700"/>
                  </a:lnTo>
                  <a:lnTo>
                    <a:pt x="64770" y="14477"/>
                  </a:lnTo>
                  <a:lnTo>
                    <a:pt x="62357" y="9397"/>
                  </a:lnTo>
                  <a:lnTo>
                    <a:pt x="57658" y="5714"/>
                  </a:lnTo>
                  <a:lnTo>
                    <a:pt x="53086" y="1904"/>
                  </a:lnTo>
                  <a:lnTo>
                    <a:pt x="46609" y="0"/>
                  </a:lnTo>
                  <a:lnTo>
                    <a:pt x="38353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8327" y="417576"/>
              <a:ext cx="75310" cy="1360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2155" y="417576"/>
              <a:ext cx="75818" cy="13601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38847" y="393065"/>
              <a:ext cx="163830" cy="186055"/>
            </a:xfrm>
            <a:custGeom>
              <a:avLst/>
              <a:gdLst/>
              <a:ahLst/>
              <a:cxnLst/>
              <a:rect l="l" t="t" r="r" b="b"/>
              <a:pathLst>
                <a:path w="163829" h="186054">
                  <a:moveTo>
                    <a:pt x="0" y="0"/>
                  </a:moveTo>
                  <a:lnTo>
                    <a:pt x="43306" y="0"/>
                  </a:lnTo>
                  <a:lnTo>
                    <a:pt x="43306" y="70231"/>
                  </a:lnTo>
                  <a:lnTo>
                    <a:pt x="120396" y="70231"/>
                  </a:lnTo>
                  <a:lnTo>
                    <a:pt x="120396" y="0"/>
                  </a:lnTo>
                  <a:lnTo>
                    <a:pt x="163702" y="0"/>
                  </a:lnTo>
                  <a:lnTo>
                    <a:pt x="163702" y="185674"/>
                  </a:lnTo>
                  <a:lnTo>
                    <a:pt x="120396" y="185674"/>
                  </a:lnTo>
                  <a:lnTo>
                    <a:pt x="120396" y="106172"/>
                  </a:lnTo>
                  <a:lnTo>
                    <a:pt x="43306" y="106172"/>
                  </a:lnTo>
                  <a:lnTo>
                    <a:pt x="43306" y="185674"/>
                  </a:lnTo>
                  <a:lnTo>
                    <a:pt x="0" y="18567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98792" y="387731"/>
              <a:ext cx="192277" cy="19850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0940" y="393065"/>
              <a:ext cx="5461000" cy="250825"/>
            </a:xfrm>
            <a:custGeom>
              <a:avLst/>
              <a:gdLst/>
              <a:ahLst/>
              <a:cxnLst/>
              <a:rect l="l" t="t" r="r" b="b"/>
              <a:pathLst>
                <a:path w="5461000" h="250825">
                  <a:moveTo>
                    <a:pt x="5300230" y="0"/>
                  </a:moveTo>
                  <a:lnTo>
                    <a:pt x="5460758" y="0"/>
                  </a:lnTo>
                  <a:lnTo>
                    <a:pt x="5460758" y="185674"/>
                  </a:lnTo>
                  <a:lnTo>
                    <a:pt x="5417451" y="185674"/>
                  </a:lnTo>
                  <a:lnTo>
                    <a:pt x="5417451" y="36575"/>
                  </a:lnTo>
                  <a:lnTo>
                    <a:pt x="5343537" y="36575"/>
                  </a:lnTo>
                  <a:lnTo>
                    <a:pt x="5343537" y="185674"/>
                  </a:lnTo>
                  <a:lnTo>
                    <a:pt x="5300230" y="185674"/>
                  </a:lnTo>
                  <a:lnTo>
                    <a:pt x="5300230" y="0"/>
                  </a:lnTo>
                  <a:close/>
                </a:path>
                <a:path w="5461000" h="250825">
                  <a:moveTo>
                    <a:pt x="4815852" y="0"/>
                  </a:moveTo>
                  <a:lnTo>
                    <a:pt x="4965966" y="0"/>
                  </a:lnTo>
                  <a:lnTo>
                    <a:pt x="4965966" y="36575"/>
                  </a:lnTo>
                  <a:lnTo>
                    <a:pt x="4912753" y="36575"/>
                  </a:lnTo>
                  <a:lnTo>
                    <a:pt x="4912753" y="185674"/>
                  </a:lnTo>
                  <a:lnTo>
                    <a:pt x="4869065" y="185674"/>
                  </a:lnTo>
                  <a:lnTo>
                    <a:pt x="4869065" y="36575"/>
                  </a:lnTo>
                  <a:lnTo>
                    <a:pt x="4815852" y="36575"/>
                  </a:lnTo>
                  <a:lnTo>
                    <a:pt x="4815852" y="0"/>
                  </a:lnTo>
                  <a:close/>
                </a:path>
                <a:path w="5461000" h="250825">
                  <a:moveTo>
                    <a:pt x="4164596" y="0"/>
                  </a:moveTo>
                  <a:lnTo>
                    <a:pt x="4287405" y="0"/>
                  </a:lnTo>
                  <a:lnTo>
                    <a:pt x="4287405" y="151511"/>
                  </a:lnTo>
                  <a:lnTo>
                    <a:pt x="4313059" y="151511"/>
                  </a:lnTo>
                  <a:lnTo>
                    <a:pt x="4313059" y="250444"/>
                  </a:lnTo>
                  <a:lnTo>
                    <a:pt x="4275721" y="250444"/>
                  </a:lnTo>
                  <a:lnTo>
                    <a:pt x="4275721" y="185674"/>
                  </a:lnTo>
                  <a:lnTo>
                    <a:pt x="4145419" y="185674"/>
                  </a:lnTo>
                  <a:lnTo>
                    <a:pt x="4145419" y="250444"/>
                  </a:lnTo>
                  <a:lnTo>
                    <a:pt x="4108081" y="250444"/>
                  </a:lnTo>
                  <a:lnTo>
                    <a:pt x="4108081" y="151511"/>
                  </a:lnTo>
                  <a:lnTo>
                    <a:pt x="4125734" y="151511"/>
                  </a:lnTo>
                  <a:lnTo>
                    <a:pt x="4134596" y="138461"/>
                  </a:lnTo>
                  <a:lnTo>
                    <a:pt x="4154563" y="92456"/>
                  </a:lnTo>
                  <a:lnTo>
                    <a:pt x="4163975" y="40985"/>
                  </a:lnTo>
                  <a:lnTo>
                    <a:pt x="4164596" y="23749"/>
                  </a:lnTo>
                  <a:lnTo>
                    <a:pt x="4164596" y="0"/>
                  </a:lnTo>
                  <a:close/>
                </a:path>
                <a:path w="5461000" h="250825">
                  <a:moveTo>
                    <a:pt x="2909074" y="0"/>
                  </a:moveTo>
                  <a:lnTo>
                    <a:pt x="2952381" y="0"/>
                  </a:lnTo>
                  <a:lnTo>
                    <a:pt x="2952381" y="70231"/>
                  </a:lnTo>
                  <a:lnTo>
                    <a:pt x="3029470" y="70231"/>
                  </a:lnTo>
                  <a:lnTo>
                    <a:pt x="3029470" y="0"/>
                  </a:lnTo>
                  <a:lnTo>
                    <a:pt x="3072777" y="0"/>
                  </a:lnTo>
                  <a:lnTo>
                    <a:pt x="3072777" y="185674"/>
                  </a:lnTo>
                  <a:lnTo>
                    <a:pt x="3029470" y="185674"/>
                  </a:lnTo>
                  <a:lnTo>
                    <a:pt x="3029470" y="106172"/>
                  </a:lnTo>
                  <a:lnTo>
                    <a:pt x="2952381" y="106172"/>
                  </a:lnTo>
                  <a:lnTo>
                    <a:pt x="2952381" y="185674"/>
                  </a:lnTo>
                  <a:lnTo>
                    <a:pt x="2909074" y="185674"/>
                  </a:lnTo>
                  <a:lnTo>
                    <a:pt x="2909074" y="0"/>
                  </a:lnTo>
                  <a:close/>
                </a:path>
                <a:path w="5461000" h="250825">
                  <a:moveTo>
                    <a:pt x="755916" y="0"/>
                  </a:moveTo>
                  <a:lnTo>
                    <a:pt x="798588" y="0"/>
                  </a:lnTo>
                  <a:lnTo>
                    <a:pt x="798588" y="185674"/>
                  </a:lnTo>
                  <a:lnTo>
                    <a:pt x="755916" y="185674"/>
                  </a:lnTo>
                  <a:lnTo>
                    <a:pt x="755916" y="0"/>
                  </a:lnTo>
                  <a:close/>
                </a:path>
                <a:path w="5461000" h="250825">
                  <a:moveTo>
                    <a:pt x="580402" y="0"/>
                  </a:moveTo>
                  <a:lnTo>
                    <a:pt x="622693" y="0"/>
                  </a:lnTo>
                  <a:lnTo>
                    <a:pt x="622693" y="66421"/>
                  </a:lnTo>
                  <a:lnTo>
                    <a:pt x="630478" y="65827"/>
                  </a:lnTo>
                  <a:lnTo>
                    <a:pt x="638584" y="65389"/>
                  </a:lnTo>
                  <a:lnTo>
                    <a:pt x="647000" y="65117"/>
                  </a:lnTo>
                  <a:lnTo>
                    <a:pt x="655713" y="65024"/>
                  </a:lnTo>
                  <a:lnTo>
                    <a:pt x="671812" y="66024"/>
                  </a:lnTo>
                  <a:lnTo>
                    <a:pt x="708799" y="81025"/>
                  </a:lnTo>
                  <a:lnTo>
                    <a:pt x="727849" y="126746"/>
                  </a:lnTo>
                  <a:lnTo>
                    <a:pt x="723305" y="152562"/>
                  </a:lnTo>
                  <a:lnTo>
                    <a:pt x="709688" y="170973"/>
                  </a:lnTo>
                  <a:lnTo>
                    <a:pt x="687023" y="182002"/>
                  </a:lnTo>
                  <a:lnTo>
                    <a:pt x="655332" y="185674"/>
                  </a:lnTo>
                  <a:lnTo>
                    <a:pt x="580402" y="185674"/>
                  </a:lnTo>
                  <a:lnTo>
                    <a:pt x="580402" y="0"/>
                  </a:lnTo>
                  <a:close/>
                </a:path>
                <a:path w="5461000" h="250825">
                  <a:moveTo>
                    <a:pt x="373138" y="0"/>
                  </a:moveTo>
                  <a:lnTo>
                    <a:pt x="533666" y="0"/>
                  </a:lnTo>
                  <a:lnTo>
                    <a:pt x="533666" y="185674"/>
                  </a:lnTo>
                  <a:lnTo>
                    <a:pt x="490359" y="185674"/>
                  </a:lnTo>
                  <a:lnTo>
                    <a:pt x="490359" y="36575"/>
                  </a:lnTo>
                  <a:lnTo>
                    <a:pt x="416445" y="36575"/>
                  </a:lnTo>
                  <a:lnTo>
                    <a:pt x="416445" y="185674"/>
                  </a:lnTo>
                  <a:lnTo>
                    <a:pt x="373138" y="185674"/>
                  </a:lnTo>
                  <a:lnTo>
                    <a:pt x="373138" y="0"/>
                  </a:lnTo>
                  <a:close/>
                </a:path>
                <a:path w="5461000" h="250825">
                  <a:moveTo>
                    <a:pt x="0" y="0"/>
                  </a:moveTo>
                  <a:lnTo>
                    <a:pt x="150152" y="0"/>
                  </a:lnTo>
                  <a:lnTo>
                    <a:pt x="150152" y="36575"/>
                  </a:lnTo>
                  <a:lnTo>
                    <a:pt x="96913" y="36575"/>
                  </a:lnTo>
                  <a:lnTo>
                    <a:pt x="96913" y="185674"/>
                  </a:lnTo>
                  <a:lnTo>
                    <a:pt x="53225" y="185674"/>
                  </a:lnTo>
                  <a:lnTo>
                    <a:pt x="53225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6263" y="385699"/>
              <a:ext cx="173608" cy="20053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57241" y="391033"/>
              <a:ext cx="250190" cy="189865"/>
            </a:xfrm>
            <a:custGeom>
              <a:avLst/>
              <a:gdLst/>
              <a:ahLst/>
              <a:cxnLst/>
              <a:rect l="l" t="t" r="r" b="b"/>
              <a:pathLst>
                <a:path w="250189" h="189865">
                  <a:moveTo>
                    <a:pt x="20700" y="0"/>
                  </a:moveTo>
                  <a:lnTo>
                    <a:pt x="54356" y="31241"/>
                  </a:lnTo>
                  <a:lnTo>
                    <a:pt x="56399" y="41104"/>
                  </a:lnTo>
                  <a:lnTo>
                    <a:pt x="59658" y="49561"/>
                  </a:lnTo>
                  <a:lnTo>
                    <a:pt x="94904" y="71643"/>
                  </a:lnTo>
                  <a:lnTo>
                    <a:pt x="106172" y="72262"/>
                  </a:lnTo>
                  <a:lnTo>
                    <a:pt x="106172" y="2031"/>
                  </a:lnTo>
                  <a:lnTo>
                    <a:pt x="145161" y="2031"/>
                  </a:lnTo>
                  <a:lnTo>
                    <a:pt x="145161" y="72262"/>
                  </a:lnTo>
                  <a:lnTo>
                    <a:pt x="164780" y="69738"/>
                  </a:lnTo>
                  <a:lnTo>
                    <a:pt x="179625" y="62166"/>
                  </a:lnTo>
                  <a:lnTo>
                    <a:pt x="189684" y="49545"/>
                  </a:lnTo>
                  <a:lnTo>
                    <a:pt x="194945" y="31876"/>
                  </a:lnTo>
                  <a:lnTo>
                    <a:pt x="198711" y="17948"/>
                  </a:lnTo>
                  <a:lnTo>
                    <a:pt x="205644" y="7985"/>
                  </a:lnTo>
                  <a:lnTo>
                    <a:pt x="215769" y="1998"/>
                  </a:lnTo>
                  <a:lnTo>
                    <a:pt x="229108" y="0"/>
                  </a:lnTo>
                  <a:lnTo>
                    <a:pt x="231775" y="0"/>
                  </a:lnTo>
                  <a:lnTo>
                    <a:pt x="237617" y="380"/>
                  </a:lnTo>
                  <a:lnTo>
                    <a:pt x="246761" y="1015"/>
                  </a:lnTo>
                  <a:lnTo>
                    <a:pt x="246761" y="36194"/>
                  </a:lnTo>
                  <a:lnTo>
                    <a:pt x="243712" y="35687"/>
                  </a:lnTo>
                  <a:lnTo>
                    <a:pt x="240919" y="35305"/>
                  </a:lnTo>
                  <a:lnTo>
                    <a:pt x="238251" y="35305"/>
                  </a:lnTo>
                  <a:lnTo>
                    <a:pt x="233807" y="35305"/>
                  </a:lnTo>
                  <a:lnTo>
                    <a:pt x="230632" y="39115"/>
                  </a:lnTo>
                  <a:lnTo>
                    <a:pt x="214455" y="74834"/>
                  </a:lnTo>
                  <a:lnTo>
                    <a:pt x="185420" y="89788"/>
                  </a:lnTo>
                  <a:lnTo>
                    <a:pt x="202848" y="97008"/>
                  </a:lnTo>
                  <a:lnTo>
                    <a:pt x="216455" y="108394"/>
                  </a:lnTo>
                  <a:lnTo>
                    <a:pt x="226228" y="123971"/>
                  </a:lnTo>
                  <a:lnTo>
                    <a:pt x="232156" y="143763"/>
                  </a:lnTo>
                  <a:lnTo>
                    <a:pt x="233553" y="150494"/>
                  </a:lnTo>
                  <a:lnTo>
                    <a:pt x="236855" y="153924"/>
                  </a:lnTo>
                  <a:lnTo>
                    <a:pt x="241935" y="153924"/>
                  </a:lnTo>
                  <a:lnTo>
                    <a:pt x="245618" y="153924"/>
                  </a:lnTo>
                  <a:lnTo>
                    <a:pt x="248158" y="153669"/>
                  </a:lnTo>
                  <a:lnTo>
                    <a:pt x="249682" y="153288"/>
                  </a:lnTo>
                  <a:lnTo>
                    <a:pt x="249682" y="188849"/>
                  </a:lnTo>
                  <a:lnTo>
                    <a:pt x="243967" y="189483"/>
                  </a:lnTo>
                  <a:lnTo>
                    <a:pt x="237998" y="189864"/>
                  </a:lnTo>
                  <a:lnTo>
                    <a:pt x="231901" y="189864"/>
                  </a:lnTo>
                  <a:lnTo>
                    <a:pt x="196342" y="156590"/>
                  </a:lnTo>
                  <a:lnTo>
                    <a:pt x="190720" y="134941"/>
                  </a:lnTo>
                  <a:lnTo>
                    <a:pt x="180324" y="119506"/>
                  </a:lnTo>
                  <a:lnTo>
                    <a:pt x="165141" y="110263"/>
                  </a:lnTo>
                  <a:lnTo>
                    <a:pt x="145161" y="107187"/>
                  </a:lnTo>
                  <a:lnTo>
                    <a:pt x="145161" y="187705"/>
                  </a:lnTo>
                  <a:lnTo>
                    <a:pt x="106172" y="187705"/>
                  </a:lnTo>
                  <a:lnTo>
                    <a:pt x="106172" y="107187"/>
                  </a:lnTo>
                  <a:lnTo>
                    <a:pt x="85242" y="110216"/>
                  </a:lnTo>
                  <a:lnTo>
                    <a:pt x="69326" y="119316"/>
                  </a:lnTo>
                  <a:lnTo>
                    <a:pt x="58433" y="134512"/>
                  </a:lnTo>
                  <a:lnTo>
                    <a:pt x="52578" y="155828"/>
                  </a:lnTo>
                  <a:lnTo>
                    <a:pt x="48551" y="170737"/>
                  </a:lnTo>
                  <a:lnTo>
                    <a:pt x="41227" y="181371"/>
                  </a:lnTo>
                  <a:lnTo>
                    <a:pt x="30593" y="187743"/>
                  </a:lnTo>
                  <a:lnTo>
                    <a:pt x="16637" y="189864"/>
                  </a:lnTo>
                  <a:lnTo>
                    <a:pt x="11303" y="189864"/>
                  </a:lnTo>
                  <a:lnTo>
                    <a:pt x="5714" y="189483"/>
                  </a:lnTo>
                  <a:lnTo>
                    <a:pt x="0" y="188849"/>
                  </a:lnTo>
                  <a:lnTo>
                    <a:pt x="0" y="153288"/>
                  </a:lnTo>
                  <a:lnTo>
                    <a:pt x="1397" y="153669"/>
                  </a:lnTo>
                  <a:lnTo>
                    <a:pt x="3937" y="153924"/>
                  </a:lnTo>
                  <a:lnTo>
                    <a:pt x="7493" y="153924"/>
                  </a:lnTo>
                  <a:lnTo>
                    <a:pt x="12954" y="153924"/>
                  </a:lnTo>
                  <a:lnTo>
                    <a:pt x="16383" y="150240"/>
                  </a:lnTo>
                  <a:lnTo>
                    <a:pt x="33035" y="109489"/>
                  </a:lnTo>
                  <a:lnTo>
                    <a:pt x="64388" y="90169"/>
                  </a:lnTo>
                  <a:lnTo>
                    <a:pt x="47698" y="84955"/>
                  </a:lnTo>
                  <a:lnTo>
                    <a:pt x="34782" y="75977"/>
                  </a:lnTo>
                  <a:lnTo>
                    <a:pt x="25652" y="63238"/>
                  </a:lnTo>
                  <a:lnTo>
                    <a:pt x="20320" y="46736"/>
                  </a:lnTo>
                  <a:lnTo>
                    <a:pt x="19050" y="39115"/>
                  </a:lnTo>
                  <a:lnTo>
                    <a:pt x="15621" y="35305"/>
                  </a:lnTo>
                  <a:lnTo>
                    <a:pt x="9906" y="35305"/>
                  </a:lnTo>
                  <a:lnTo>
                    <a:pt x="8128" y="35305"/>
                  </a:lnTo>
                  <a:lnTo>
                    <a:pt x="5842" y="35687"/>
                  </a:lnTo>
                  <a:lnTo>
                    <a:pt x="2794" y="36194"/>
                  </a:lnTo>
                  <a:lnTo>
                    <a:pt x="2794" y="1015"/>
                  </a:lnTo>
                  <a:lnTo>
                    <a:pt x="11303" y="380"/>
                  </a:lnTo>
                  <a:lnTo>
                    <a:pt x="17272" y="0"/>
                  </a:lnTo>
                  <a:lnTo>
                    <a:pt x="20700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37431" y="385699"/>
              <a:ext cx="173609" cy="20053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47491" y="391033"/>
              <a:ext cx="156210" cy="187960"/>
            </a:xfrm>
            <a:custGeom>
              <a:avLst/>
              <a:gdLst/>
              <a:ahLst/>
              <a:cxnLst/>
              <a:rect l="l" t="t" r="r" b="b"/>
              <a:pathLst>
                <a:path w="156210" h="187959">
                  <a:moveTo>
                    <a:pt x="81025" y="0"/>
                  </a:moveTo>
                  <a:lnTo>
                    <a:pt x="120888" y="7822"/>
                  </a:lnTo>
                  <a:lnTo>
                    <a:pt x="146986" y="40133"/>
                  </a:lnTo>
                  <a:lnTo>
                    <a:pt x="148082" y="51180"/>
                  </a:lnTo>
                  <a:lnTo>
                    <a:pt x="148082" y="58927"/>
                  </a:lnTo>
                  <a:lnTo>
                    <a:pt x="120014" y="88772"/>
                  </a:lnTo>
                  <a:lnTo>
                    <a:pt x="135850" y="96557"/>
                  </a:lnTo>
                  <a:lnTo>
                    <a:pt x="147161" y="106949"/>
                  </a:lnTo>
                  <a:lnTo>
                    <a:pt x="153947" y="119937"/>
                  </a:lnTo>
                  <a:lnTo>
                    <a:pt x="156210" y="135508"/>
                  </a:lnTo>
                  <a:lnTo>
                    <a:pt x="155065" y="146891"/>
                  </a:lnTo>
                  <a:lnTo>
                    <a:pt x="127509" y="179776"/>
                  </a:lnTo>
                  <a:lnTo>
                    <a:pt x="83058" y="187705"/>
                  </a:lnTo>
                  <a:lnTo>
                    <a:pt x="0" y="187705"/>
                  </a:lnTo>
                  <a:lnTo>
                    <a:pt x="0" y="2412"/>
                  </a:lnTo>
                  <a:lnTo>
                    <a:pt x="24643" y="1339"/>
                  </a:lnTo>
                  <a:lnTo>
                    <a:pt x="46370" y="587"/>
                  </a:lnTo>
                  <a:lnTo>
                    <a:pt x="65168" y="144"/>
                  </a:lnTo>
                  <a:lnTo>
                    <a:pt x="81025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16469" y="384175"/>
              <a:ext cx="192023" cy="20345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17131" y="389509"/>
              <a:ext cx="567055" cy="193040"/>
            </a:xfrm>
            <a:custGeom>
              <a:avLst/>
              <a:gdLst/>
              <a:ahLst/>
              <a:cxnLst/>
              <a:rect l="l" t="t" r="r" b="b"/>
              <a:pathLst>
                <a:path w="567054" h="193040">
                  <a:moveTo>
                    <a:pt x="477900" y="0"/>
                  </a:moveTo>
                  <a:lnTo>
                    <a:pt x="529050" y="13501"/>
                  </a:lnTo>
                  <a:lnTo>
                    <a:pt x="560800" y="51371"/>
                  </a:lnTo>
                  <a:lnTo>
                    <a:pt x="566927" y="85598"/>
                  </a:lnTo>
                  <a:lnTo>
                    <a:pt x="566927" y="91439"/>
                  </a:lnTo>
                  <a:lnTo>
                    <a:pt x="565785" y="99567"/>
                  </a:lnTo>
                  <a:lnTo>
                    <a:pt x="563499" y="109727"/>
                  </a:lnTo>
                  <a:lnTo>
                    <a:pt x="430657" y="109727"/>
                  </a:lnTo>
                  <a:lnTo>
                    <a:pt x="432040" y="120179"/>
                  </a:lnTo>
                  <a:lnTo>
                    <a:pt x="462661" y="153590"/>
                  </a:lnTo>
                  <a:lnTo>
                    <a:pt x="483870" y="156717"/>
                  </a:lnTo>
                  <a:lnTo>
                    <a:pt x="497701" y="155719"/>
                  </a:lnTo>
                  <a:lnTo>
                    <a:pt x="509841" y="152733"/>
                  </a:lnTo>
                  <a:lnTo>
                    <a:pt x="520267" y="147770"/>
                  </a:lnTo>
                  <a:lnTo>
                    <a:pt x="528954" y="140842"/>
                  </a:lnTo>
                  <a:lnTo>
                    <a:pt x="545592" y="174370"/>
                  </a:lnTo>
                  <a:lnTo>
                    <a:pt x="532616" y="182391"/>
                  </a:lnTo>
                  <a:lnTo>
                    <a:pt x="516937" y="188150"/>
                  </a:lnTo>
                  <a:lnTo>
                    <a:pt x="498568" y="191623"/>
                  </a:lnTo>
                  <a:lnTo>
                    <a:pt x="477520" y="192786"/>
                  </a:lnTo>
                  <a:lnTo>
                    <a:pt x="457469" y="191242"/>
                  </a:lnTo>
                  <a:lnTo>
                    <a:pt x="410464" y="168275"/>
                  </a:lnTo>
                  <a:lnTo>
                    <a:pt x="387121" y="119804"/>
                  </a:lnTo>
                  <a:lnTo>
                    <a:pt x="385572" y="98425"/>
                  </a:lnTo>
                  <a:lnTo>
                    <a:pt x="387284" y="77396"/>
                  </a:lnTo>
                  <a:lnTo>
                    <a:pt x="400948" y="41721"/>
                  </a:lnTo>
                  <a:lnTo>
                    <a:pt x="442722" y="6762"/>
                  </a:lnTo>
                  <a:lnTo>
                    <a:pt x="459632" y="1690"/>
                  </a:lnTo>
                  <a:lnTo>
                    <a:pt x="477900" y="0"/>
                  </a:lnTo>
                  <a:close/>
                </a:path>
                <a:path w="567054" h="193040">
                  <a:moveTo>
                    <a:pt x="303784" y="0"/>
                  </a:moveTo>
                  <a:lnTo>
                    <a:pt x="319615" y="1146"/>
                  </a:lnTo>
                  <a:lnTo>
                    <a:pt x="334327" y="4603"/>
                  </a:lnTo>
                  <a:lnTo>
                    <a:pt x="347896" y="10394"/>
                  </a:lnTo>
                  <a:lnTo>
                    <a:pt x="360299" y="18541"/>
                  </a:lnTo>
                  <a:lnTo>
                    <a:pt x="341757" y="50800"/>
                  </a:lnTo>
                  <a:lnTo>
                    <a:pt x="333351" y="44392"/>
                  </a:lnTo>
                  <a:lnTo>
                    <a:pt x="323754" y="39830"/>
                  </a:lnTo>
                  <a:lnTo>
                    <a:pt x="312967" y="37101"/>
                  </a:lnTo>
                  <a:lnTo>
                    <a:pt x="300990" y="36194"/>
                  </a:lnTo>
                  <a:lnTo>
                    <a:pt x="289419" y="37197"/>
                  </a:lnTo>
                  <a:lnTo>
                    <a:pt x="255920" y="61200"/>
                  </a:lnTo>
                  <a:lnTo>
                    <a:pt x="247776" y="98043"/>
                  </a:lnTo>
                  <a:lnTo>
                    <a:pt x="251231" y="123713"/>
                  </a:lnTo>
                  <a:lnTo>
                    <a:pt x="261604" y="142049"/>
                  </a:lnTo>
                  <a:lnTo>
                    <a:pt x="278905" y="153050"/>
                  </a:lnTo>
                  <a:lnTo>
                    <a:pt x="303149" y="156717"/>
                  </a:lnTo>
                  <a:lnTo>
                    <a:pt x="315031" y="155698"/>
                  </a:lnTo>
                  <a:lnTo>
                    <a:pt x="326104" y="152653"/>
                  </a:lnTo>
                  <a:lnTo>
                    <a:pt x="336367" y="147609"/>
                  </a:lnTo>
                  <a:lnTo>
                    <a:pt x="345821" y="140588"/>
                  </a:lnTo>
                  <a:lnTo>
                    <a:pt x="361696" y="174751"/>
                  </a:lnTo>
                  <a:lnTo>
                    <a:pt x="320599" y="191071"/>
                  </a:lnTo>
                  <a:lnTo>
                    <a:pt x="295275" y="192786"/>
                  </a:lnTo>
                  <a:lnTo>
                    <a:pt x="275201" y="191236"/>
                  </a:lnTo>
                  <a:lnTo>
                    <a:pt x="227838" y="167893"/>
                  </a:lnTo>
                  <a:lnTo>
                    <a:pt x="204263" y="119334"/>
                  </a:lnTo>
                  <a:lnTo>
                    <a:pt x="202692" y="98043"/>
                  </a:lnTo>
                  <a:lnTo>
                    <a:pt x="204382" y="77019"/>
                  </a:lnTo>
                  <a:lnTo>
                    <a:pt x="229743" y="26924"/>
                  </a:lnTo>
                  <a:lnTo>
                    <a:pt x="281499" y="1670"/>
                  </a:lnTo>
                  <a:lnTo>
                    <a:pt x="303784" y="0"/>
                  </a:lnTo>
                  <a:close/>
                </a:path>
                <a:path w="567054" h="193040">
                  <a:moveTo>
                    <a:pt x="89153" y="0"/>
                  </a:moveTo>
                  <a:lnTo>
                    <a:pt x="126746" y="6476"/>
                  </a:lnTo>
                  <a:lnTo>
                    <a:pt x="165074" y="40054"/>
                  </a:lnTo>
                  <a:lnTo>
                    <a:pt x="178308" y="95757"/>
                  </a:lnTo>
                  <a:lnTo>
                    <a:pt x="176784" y="117357"/>
                  </a:lnTo>
                  <a:lnTo>
                    <a:pt x="153924" y="167131"/>
                  </a:lnTo>
                  <a:lnTo>
                    <a:pt x="108346" y="191170"/>
                  </a:lnTo>
                  <a:lnTo>
                    <a:pt x="89153" y="192786"/>
                  </a:lnTo>
                  <a:lnTo>
                    <a:pt x="69342" y="191142"/>
                  </a:lnTo>
                  <a:lnTo>
                    <a:pt x="23622" y="166496"/>
                  </a:lnTo>
                  <a:lnTo>
                    <a:pt x="1476" y="116830"/>
                  </a:lnTo>
                  <a:lnTo>
                    <a:pt x="0" y="95757"/>
                  </a:lnTo>
                  <a:lnTo>
                    <a:pt x="1524" y="75660"/>
                  </a:lnTo>
                  <a:lnTo>
                    <a:pt x="24384" y="26796"/>
                  </a:lnTo>
                  <a:lnTo>
                    <a:pt x="69961" y="1668"/>
                  </a:lnTo>
                  <a:lnTo>
                    <a:pt x="89153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04051" y="384175"/>
              <a:ext cx="179832" cy="2034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26354" y="384175"/>
              <a:ext cx="192024" cy="2034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8037" y="384175"/>
              <a:ext cx="245745" cy="20345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729482" y="389509"/>
              <a:ext cx="169545" cy="193040"/>
            </a:xfrm>
            <a:custGeom>
              <a:avLst/>
              <a:gdLst/>
              <a:ahLst/>
              <a:cxnLst/>
              <a:rect l="l" t="t" r="r" b="b"/>
              <a:pathLst>
                <a:path w="169545" h="193040">
                  <a:moveTo>
                    <a:pt x="72262" y="0"/>
                  </a:moveTo>
                  <a:lnTo>
                    <a:pt x="123555" y="11144"/>
                  </a:lnTo>
                  <a:lnTo>
                    <a:pt x="149383" y="47926"/>
                  </a:lnTo>
                  <a:lnTo>
                    <a:pt x="154304" y="92710"/>
                  </a:lnTo>
                  <a:lnTo>
                    <a:pt x="154304" y="132461"/>
                  </a:lnTo>
                  <a:lnTo>
                    <a:pt x="155233" y="149244"/>
                  </a:lnTo>
                  <a:lnTo>
                    <a:pt x="158019" y="162623"/>
                  </a:lnTo>
                  <a:lnTo>
                    <a:pt x="162663" y="172573"/>
                  </a:lnTo>
                  <a:lnTo>
                    <a:pt x="169163" y="179069"/>
                  </a:lnTo>
                  <a:lnTo>
                    <a:pt x="165862" y="185038"/>
                  </a:lnTo>
                  <a:lnTo>
                    <a:pt x="162051" y="188849"/>
                  </a:lnTo>
                  <a:lnTo>
                    <a:pt x="157860" y="190373"/>
                  </a:lnTo>
                  <a:lnTo>
                    <a:pt x="153796" y="192024"/>
                  </a:lnTo>
                  <a:lnTo>
                    <a:pt x="148589" y="192786"/>
                  </a:lnTo>
                  <a:lnTo>
                    <a:pt x="142239" y="192786"/>
                  </a:lnTo>
                  <a:lnTo>
                    <a:pt x="136143" y="192786"/>
                  </a:lnTo>
                  <a:lnTo>
                    <a:pt x="115188" y="170941"/>
                  </a:lnTo>
                  <a:lnTo>
                    <a:pt x="111716" y="175490"/>
                  </a:lnTo>
                  <a:lnTo>
                    <a:pt x="71514" y="192403"/>
                  </a:lnTo>
                  <a:lnTo>
                    <a:pt x="64134" y="192786"/>
                  </a:lnTo>
                  <a:lnTo>
                    <a:pt x="49732" y="191835"/>
                  </a:lnTo>
                  <a:lnTo>
                    <a:pt x="9429" y="169386"/>
                  </a:lnTo>
                  <a:lnTo>
                    <a:pt x="0" y="135381"/>
                  </a:lnTo>
                  <a:lnTo>
                    <a:pt x="1452" y="120761"/>
                  </a:lnTo>
                  <a:lnTo>
                    <a:pt x="23240" y="85470"/>
                  </a:lnTo>
                  <a:lnTo>
                    <a:pt x="70943" y="67504"/>
                  </a:lnTo>
                  <a:lnTo>
                    <a:pt x="92582" y="66293"/>
                  </a:lnTo>
                  <a:lnTo>
                    <a:pt x="97535" y="66293"/>
                  </a:lnTo>
                  <a:lnTo>
                    <a:pt x="103631" y="67310"/>
                  </a:lnTo>
                  <a:lnTo>
                    <a:pt x="110743" y="69341"/>
                  </a:lnTo>
                  <a:lnTo>
                    <a:pt x="108170" y="54840"/>
                  </a:lnTo>
                  <a:lnTo>
                    <a:pt x="100441" y="44481"/>
                  </a:lnTo>
                  <a:lnTo>
                    <a:pt x="87544" y="38266"/>
                  </a:lnTo>
                  <a:lnTo>
                    <a:pt x="69468" y="36194"/>
                  </a:lnTo>
                  <a:lnTo>
                    <a:pt x="57804" y="36697"/>
                  </a:lnTo>
                  <a:lnTo>
                    <a:pt x="47021" y="38211"/>
                  </a:lnTo>
                  <a:lnTo>
                    <a:pt x="37143" y="40749"/>
                  </a:lnTo>
                  <a:lnTo>
                    <a:pt x="28193" y="44323"/>
                  </a:lnTo>
                  <a:lnTo>
                    <a:pt x="19050" y="11049"/>
                  </a:lnTo>
                  <a:lnTo>
                    <a:pt x="30597" y="6215"/>
                  </a:lnTo>
                  <a:lnTo>
                    <a:pt x="43322" y="2762"/>
                  </a:lnTo>
                  <a:lnTo>
                    <a:pt x="57215" y="690"/>
                  </a:lnTo>
                  <a:lnTo>
                    <a:pt x="72262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28161" y="384175"/>
              <a:ext cx="188975" cy="20345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137535" y="389509"/>
              <a:ext cx="172720" cy="262255"/>
            </a:xfrm>
            <a:custGeom>
              <a:avLst/>
              <a:gdLst/>
              <a:ahLst/>
              <a:cxnLst/>
              <a:rect l="l" t="t" r="r" b="b"/>
              <a:pathLst>
                <a:path w="172720" h="262255">
                  <a:moveTo>
                    <a:pt x="83438" y="0"/>
                  </a:moveTo>
                  <a:lnTo>
                    <a:pt x="122277" y="6121"/>
                  </a:lnTo>
                  <a:lnTo>
                    <a:pt x="150018" y="24495"/>
                  </a:lnTo>
                  <a:lnTo>
                    <a:pt x="166663" y="55131"/>
                  </a:lnTo>
                  <a:lnTo>
                    <a:pt x="172212" y="98043"/>
                  </a:lnTo>
                  <a:lnTo>
                    <a:pt x="170686" y="119334"/>
                  </a:lnTo>
                  <a:lnTo>
                    <a:pt x="147700" y="167893"/>
                  </a:lnTo>
                  <a:lnTo>
                    <a:pt x="100837" y="191236"/>
                  </a:lnTo>
                  <a:lnTo>
                    <a:pt x="80644" y="192786"/>
                  </a:lnTo>
                  <a:lnTo>
                    <a:pt x="70881" y="192264"/>
                  </a:lnTo>
                  <a:lnTo>
                    <a:pt x="61404" y="190706"/>
                  </a:lnTo>
                  <a:lnTo>
                    <a:pt x="52212" y="188124"/>
                  </a:lnTo>
                  <a:lnTo>
                    <a:pt x="43306" y="184530"/>
                  </a:lnTo>
                  <a:lnTo>
                    <a:pt x="43306" y="262127"/>
                  </a:lnTo>
                  <a:lnTo>
                    <a:pt x="0" y="262127"/>
                  </a:lnTo>
                  <a:lnTo>
                    <a:pt x="0" y="3555"/>
                  </a:lnTo>
                  <a:lnTo>
                    <a:pt x="43306" y="3555"/>
                  </a:lnTo>
                  <a:lnTo>
                    <a:pt x="43306" y="16001"/>
                  </a:lnTo>
                  <a:lnTo>
                    <a:pt x="52024" y="9001"/>
                  </a:lnTo>
                  <a:lnTo>
                    <a:pt x="61610" y="4000"/>
                  </a:lnTo>
                  <a:lnTo>
                    <a:pt x="72078" y="1000"/>
                  </a:lnTo>
                  <a:lnTo>
                    <a:pt x="83438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48966" y="384175"/>
              <a:ext cx="247141" cy="20345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460879" y="389509"/>
              <a:ext cx="172720" cy="262255"/>
            </a:xfrm>
            <a:custGeom>
              <a:avLst/>
              <a:gdLst/>
              <a:ahLst/>
              <a:cxnLst/>
              <a:rect l="l" t="t" r="r" b="b"/>
              <a:pathLst>
                <a:path w="172719" h="262255">
                  <a:moveTo>
                    <a:pt x="83438" y="0"/>
                  </a:moveTo>
                  <a:lnTo>
                    <a:pt x="122277" y="6121"/>
                  </a:lnTo>
                  <a:lnTo>
                    <a:pt x="150018" y="24495"/>
                  </a:lnTo>
                  <a:lnTo>
                    <a:pt x="166663" y="55131"/>
                  </a:lnTo>
                  <a:lnTo>
                    <a:pt x="172212" y="98043"/>
                  </a:lnTo>
                  <a:lnTo>
                    <a:pt x="170686" y="119334"/>
                  </a:lnTo>
                  <a:lnTo>
                    <a:pt x="147700" y="167893"/>
                  </a:lnTo>
                  <a:lnTo>
                    <a:pt x="100837" y="191236"/>
                  </a:lnTo>
                  <a:lnTo>
                    <a:pt x="80644" y="192786"/>
                  </a:lnTo>
                  <a:lnTo>
                    <a:pt x="70881" y="192264"/>
                  </a:lnTo>
                  <a:lnTo>
                    <a:pt x="61404" y="190706"/>
                  </a:lnTo>
                  <a:lnTo>
                    <a:pt x="52212" y="188124"/>
                  </a:lnTo>
                  <a:lnTo>
                    <a:pt x="43306" y="184530"/>
                  </a:lnTo>
                  <a:lnTo>
                    <a:pt x="43306" y="262127"/>
                  </a:lnTo>
                  <a:lnTo>
                    <a:pt x="0" y="262127"/>
                  </a:lnTo>
                  <a:lnTo>
                    <a:pt x="0" y="3555"/>
                  </a:lnTo>
                  <a:lnTo>
                    <a:pt x="43306" y="3555"/>
                  </a:lnTo>
                  <a:lnTo>
                    <a:pt x="43306" y="16001"/>
                  </a:lnTo>
                  <a:lnTo>
                    <a:pt x="52024" y="9001"/>
                  </a:lnTo>
                  <a:lnTo>
                    <a:pt x="61610" y="4000"/>
                  </a:lnTo>
                  <a:lnTo>
                    <a:pt x="72078" y="1000"/>
                  </a:lnTo>
                  <a:lnTo>
                    <a:pt x="83438" y="0"/>
                  </a:lnTo>
                  <a:close/>
                </a:path>
              </a:pathLst>
            </a:custGeom>
            <a:ln w="10667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41550" y="384175"/>
              <a:ext cx="188975" cy="20345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88161" y="384175"/>
              <a:ext cx="179882" cy="2034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43825" y="383413"/>
              <a:ext cx="177291" cy="20497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4993" y="383413"/>
              <a:ext cx="177292" cy="20497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18841" y="383413"/>
              <a:ext cx="177291" cy="20497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99223" y="313563"/>
              <a:ext cx="4039235" cy="338455"/>
            </a:xfrm>
            <a:custGeom>
              <a:avLst/>
              <a:gdLst/>
              <a:ahLst/>
              <a:cxnLst/>
              <a:rect l="l" t="t" r="r" b="b"/>
              <a:pathLst>
                <a:path w="4039235" h="338455">
                  <a:moveTo>
                    <a:pt x="87388" y="6730"/>
                  </a:moveTo>
                  <a:lnTo>
                    <a:pt x="133269" y="15494"/>
                  </a:lnTo>
                  <a:lnTo>
                    <a:pt x="167576" y="41782"/>
                  </a:lnTo>
                  <a:lnTo>
                    <a:pt x="188968" y="83169"/>
                  </a:lnTo>
                  <a:lnTo>
                    <a:pt x="196100" y="137413"/>
                  </a:lnTo>
                  <a:lnTo>
                    <a:pt x="194128" y="166155"/>
                  </a:lnTo>
                  <a:lnTo>
                    <a:pt x="178350" y="214352"/>
                  </a:lnTo>
                  <a:lnTo>
                    <a:pt x="147313" y="249455"/>
                  </a:lnTo>
                  <a:lnTo>
                    <a:pt x="104137" y="267275"/>
                  </a:lnTo>
                  <a:lnTo>
                    <a:pt x="78193" y="269493"/>
                  </a:lnTo>
                  <a:lnTo>
                    <a:pt x="56598" y="268087"/>
                  </a:lnTo>
                  <a:lnTo>
                    <a:pt x="36368" y="263858"/>
                  </a:lnTo>
                  <a:lnTo>
                    <a:pt x="17502" y="256795"/>
                  </a:lnTo>
                  <a:lnTo>
                    <a:pt x="0" y="246887"/>
                  </a:lnTo>
                  <a:lnTo>
                    <a:pt x="19596" y="207644"/>
                  </a:lnTo>
                  <a:lnTo>
                    <a:pt x="33574" y="217459"/>
                  </a:lnTo>
                  <a:lnTo>
                    <a:pt x="47942" y="224440"/>
                  </a:lnTo>
                  <a:lnTo>
                    <a:pt x="62701" y="228611"/>
                  </a:lnTo>
                  <a:lnTo>
                    <a:pt x="77851" y="229996"/>
                  </a:lnTo>
                  <a:lnTo>
                    <a:pt x="93357" y="228736"/>
                  </a:lnTo>
                  <a:lnTo>
                    <a:pt x="129349" y="209930"/>
                  </a:lnTo>
                  <a:lnTo>
                    <a:pt x="148367" y="169354"/>
                  </a:lnTo>
                  <a:lnTo>
                    <a:pt x="150672" y="151256"/>
                  </a:lnTo>
                  <a:lnTo>
                    <a:pt x="55143" y="151256"/>
                  </a:lnTo>
                  <a:lnTo>
                    <a:pt x="55143" y="114045"/>
                  </a:lnTo>
                  <a:lnTo>
                    <a:pt x="149453" y="114045"/>
                  </a:lnTo>
                  <a:lnTo>
                    <a:pt x="146800" y="98829"/>
                  </a:lnTo>
                  <a:lnTo>
                    <a:pt x="128828" y="63753"/>
                  </a:lnTo>
                  <a:lnTo>
                    <a:pt x="84962" y="45719"/>
                  </a:lnTo>
                  <a:lnTo>
                    <a:pt x="69420" y="46884"/>
                  </a:lnTo>
                  <a:lnTo>
                    <a:pt x="54530" y="50371"/>
                  </a:lnTo>
                  <a:lnTo>
                    <a:pt x="40293" y="56167"/>
                  </a:lnTo>
                  <a:lnTo>
                    <a:pt x="26708" y="64261"/>
                  </a:lnTo>
                  <a:lnTo>
                    <a:pt x="7454" y="27050"/>
                  </a:lnTo>
                  <a:lnTo>
                    <a:pt x="25457" y="18143"/>
                  </a:lnTo>
                  <a:lnTo>
                    <a:pt x="44778" y="11795"/>
                  </a:lnTo>
                  <a:lnTo>
                    <a:pt x="65421" y="7995"/>
                  </a:lnTo>
                  <a:lnTo>
                    <a:pt x="87388" y="6730"/>
                  </a:lnTo>
                  <a:close/>
                </a:path>
                <a:path w="4039235" h="338455">
                  <a:moveTo>
                    <a:pt x="4022458" y="0"/>
                  </a:moveTo>
                  <a:lnTo>
                    <a:pt x="4031602" y="38226"/>
                  </a:lnTo>
                  <a:lnTo>
                    <a:pt x="4000356" y="44152"/>
                  </a:lnTo>
                  <a:lnTo>
                    <a:pt x="3976325" y="48767"/>
                  </a:lnTo>
                  <a:lnTo>
                    <a:pt x="3937542" y="57800"/>
                  </a:lnTo>
                  <a:lnTo>
                    <a:pt x="3903840" y="85216"/>
                  </a:lnTo>
                  <a:lnTo>
                    <a:pt x="3892918" y="122554"/>
                  </a:lnTo>
                  <a:lnTo>
                    <a:pt x="3899417" y="114573"/>
                  </a:lnTo>
                  <a:lnTo>
                    <a:pt x="3906523" y="107568"/>
                  </a:lnTo>
                  <a:lnTo>
                    <a:pt x="3947941" y="87570"/>
                  </a:lnTo>
                  <a:lnTo>
                    <a:pt x="3990533" y="92900"/>
                  </a:lnTo>
                  <a:lnTo>
                    <a:pt x="4026504" y="123376"/>
                  </a:lnTo>
                  <a:lnTo>
                    <a:pt x="4039095" y="173989"/>
                  </a:lnTo>
                  <a:lnTo>
                    <a:pt x="4037620" y="193732"/>
                  </a:lnTo>
                  <a:lnTo>
                    <a:pt x="4015600" y="241934"/>
                  </a:lnTo>
                  <a:lnTo>
                    <a:pt x="3969612" y="267063"/>
                  </a:lnTo>
                  <a:lnTo>
                    <a:pt x="3949560" y="268731"/>
                  </a:lnTo>
                  <a:lnTo>
                    <a:pt x="3929293" y="266854"/>
                  </a:lnTo>
                  <a:lnTo>
                    <a:pt x="3882377" y="238886"/>
                  </a:lnTo>
                  <a:lnTo>
                    <a:pt x="3864089" y="203628"/>
                  </a:lnTo>
                  <a:lnTo>
                    <a:pt x="3857993" y="157606"/>
                  </a:lnTo>
                  <a:lnTo>
                    <a:pt x="3858372" y="141440"/>
                  </a:lnTo>
                  <a:lnTo>
                    <a:pt x="3863962" y="99059"/>
                  </a:lnTo>
                  <a:lnTo>
                    <a:pt x="3882123" y="56514"/>
                  </a:lnTo>
                  <a:lnTo>
                    <a:pt x="3913746" y="28320"/>
                  </a:lnTo>
                  <a:lnTo>
                    <a:pt x="3962260" y="11683"/>
                  </a:lnTo>
                  <a:lnTo>
                    <a:pt x="4022458" y="0"/>
                  </a:lnTo>
                  <a:close/>
                </a:path>
                <a:path w="4039235" h="338455">
                  <a:moveTo>
                    <a:pt x="1314691" y="0"/>
                  </a:moveTo>
                  <a:lnTo>
                    <a:pt x="1314691" y="83311"/>
                  </a:lnTo>
                  <a:lnTo>
                    <a:pt x="1321956" y="80071"/>
                  </a:lnTo>
                  <a:lnTo>
                    <a:pt x="1329280" y="77771"/>
                  </a:lnTo>
                  <a:lnTo>
                    <a:pt x="1336676" y="76400"/>
                  </a:lnTo>
                  <a:lnTo>
                    <a:pt x="1344155" y="75945"/>
                  </a:lnTo>
                  <a:lnTo>
                    <a:pt x="1361635" y="77543"/>
                  </a:lnTo>
                  <a:lnTo>
                    <a:pt x="1401051" y="101599"/>
                  </a:lnTo>
                  <a:lnTo>
                    <a:pt x="1419625" y="150820"/>
                  </a:lnTo>
                  <a:lnTo>
                    <a:pt x="1420863" y="172084"/>
                  </a:lnTo>
                  <a:lnTo>
                    <a:pt x="1419557" y="193990"/>
                  </a:lnTo>
                  <a:lnTo>
                    <a:pt x="1400162" y="243585"/>
                  </a:lnTo>
                  <a:lnTo>
                    <a:pt x="1362639" y="267160"/>
                  </a:lnTo>
                  <a:lnTo>
                    <a:pt x="1347330" y="268731"/>
                  </a:lnTo>
                  <a:lnTo>
                    <a:pt x="1338730" y="268331"/>
                  </a:lnTo>
                  <a:lnTo>
                    <a:pt x="1330439" y="267144"/>
                  </a:lnTo>
                  <a:lnTo>
                    <a:pt x="1322434" y="265195"/>
                  </a:lnTo>
                  <a:lnTo>
                    <a:pt x="1314691" y="262508"/>
                  </a:lnTo>
                  <a:lnTo>
                    <a:pt x="1314691" y="338073"/>
                  </a:lnTo>
                  <a:lnTo>
                    <a:pt x="1273162" y="338073"/>
                  </a:lnTo>
                  <a:lnTo>
                    <a:pt x="1273162" y="261746"/>
                  </a:lnTo>
                  <a:lnTo>
                    <a:pt x="1264849" y="264767"/>
                  </a:lnTo>
                  <a:lnTo>
                    <a:pt x="1256477" y="266953"/>
                  </a:lnTo>
                  <a:lnTo>
                    <a:pt x="1248034" y="268283"/>
                  </a:lnTo>
                  <a:lnTo>
                    <a:pt x="1239507" y="268731"/>
                  </a:lnTo>
                  <a:lnTo>
                    <a:pt x="1223382" y="267160"/>
                  </a:lnTo>
                  <a:lnTo>
                    <a:pt x="1185913" y="243585"/>
                  </a:lnTo>
                  <a:lnTo>
                    <a:pt x="1167571" y="194901"/>
                  </a:lnTo>
                  <a:lnTo>
                    <a:pt x="1166355" y="173735"/>
                  </a:lnTo>
                  <a:lnTo>
                    <a:pt x="1167664" y="152038"/>
                  </a:lnTo>
                  <a:lnTo>
                    <a:pt x="1187310" y="101853"/>
                  </a:lnTo>
                  <a:lnTo>
                    <a:pt x="1226458" y="77565"/>
                  </a:lnTo>
                  <a:lnTo>
                    <a:pt x="1242936" y="75945"/>
                  </a:lnTo>
                  <a:lnTo>
                    <a:pt x="1250605" y="76376"/>
                  </a:lnTo>
                  <a:lnTo>
                    <a:pt x="1258192" y="77676"/>
                  </a:lnTo>
                  <a:lnTo>
                    <a:pt x="1265707" y="79857"/>
                  </a:lnTo>
                  <a:lnTo>
                    <a:pt x="1273162" y="82930"/>
                  </a:lnTo>
                  <a:lnTo>
                    <a:pt x="1273162" y="10286"/>
                  </a:lnTo>
                  <a:lnTo>
                    <a:pt x="1314691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708012"/>
            <a:ext cx="9144000" cy="5415915"/>
            <a:chOff x="0" y="708012"/>
            <a:chExt cx="9144000" cy="5415915"/>
          </a:xfrm>
        </p:grpSpPr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4739639"/>
              <a:ext cx="9144000" cy="13837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708012"/>
              <a:ext cx="8963609" cy="5337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873" y="296925"/>
            <a:ext cx="7614284" cy="294005"/>
            <a:chOff x="711873" y="296925"/>
            <a:chExt cx="7614284" cy="294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207" y="302259"/>
              <a:ext cx="7603451" cy="2832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71854" y="370585"/>
              <a:ext cx="6912609" cy="215265"/>
            </a:xfrm>
            <a:custGeom>
              <a:avLst/>
              <a:gdLst/>
              <a:ahLst/>
              <a:cxnLst/>
              <a:rect l="l" t="t" r="r" b="b"/>
              <a:pathLst>
                <a:path w="6912609" h="215265">
                  <a:moveTo>
                    <a:pt x="3732657" y="84074"/>
                  </a:moveTo>
                  <a:lnTo>
                    <a:pt x="3727323" y="84074"/>
                  </a:lnTo>
                  <a:lnTo>
                    <a:pt x="3718941" y="84454"/>
                  </a:lnTo>
                  <a:lnTo>
                    <a:pt x="3707638" y="84962"/>
                  </a:lnTo>
                  <a:lnTo>
                    <a:pt x="3707638" y="130428"/>
                  </a:lnTo>
                  <a:lnTo>
                    <a:pt x="3715766" y="130937"/>
                  </a:lnTo>
                  <a:lnTo>
                    <a:pt x="3724021" y="131190"/>
                  </a:lnTo>
                  <a:lnTo>
                    <a:pt x="3732276" y="131190"/>
                  </a:lnTo>
                  <a:lnTo>
                    <a:pt x="3743452" y="131190"/>
                  </a:lnTo>
                  <a:lnTo>
                    <a:pt x="3750945" y="128904"/>
                  </a:lnTo>
                  <a:lnTo>
                    <a:pt x="3754882" y="124333"/>
                  </a:lnTo>
                  <a:lnTo>
                    <a:pt x="3758946" y="119887"/>
                  </a:lnTo>
                  <a:lnTo>
                    <a:pt x="3760851" y="114046"/>
                  </a:lnTo>
                  <a:lnTo>
                    <a:pt x="3760851" y="107061"/>
                  </a:lnTo>
                  <a:lnTo>
                    <a:pt x="3760851" y="100456"/>
                  </a:lnTo>
                  <a:lnTo>
                    <a:pt x="3758438" y="94996"/>
                  </a:lnTo>
                  <a:lnTo>
                    <a:pt x="3753612" y="90677"/>
                  </a:lnTo>
                  <a:lnTo>
                    <a:pt x="3748786" y="86360"/>
                  </a:lnTo>
                  <a:lnTo>
                    <a:pt x="3741801" y="84074"/>
                  </a:lnTo>
                  <a:lnTo>
                    <a:pt x="3732657" y="84074"/>
                  </a:lnTo>
                  <a:close/>
                </a:path>
                <a:path w="6912609" h="215265">
                  <a:moveTo>
                    <a:pt x="5225161" y="82676"/>
                  </a:moveTo>
                  <a:lnTo>
                    <a:pt x="5205918" y="84462"/>
                  </a:lnTo>
                  <a:lnTo>
                    <a:pt x="5192188" y="89820"/>
                  </a:lnTo>
                  <a:lnTo>
                    <a:pt x="5183959" y="98750"/>
                  </a:lnTo>
                  <a:lnTo>
                    <a:pt x="5181219" y="111251"/>
                  </a:lnTo>
                  <a:lnTo>
                    <a:pt x="5182766" y="120753"/>
                  </a:lnTo>
                  <a:lnTo>
                    <a:pt x="5187410" y="127539"/>
                  </a:lnTo>
                  <a:lnTo>
                    <a:pt x="5195149" y="131611"/>
                  </a:lnTo>
                  <a:lnTo>
                    <a:pt x="5205984" y="132968"/>
                  </a:lnTo>
                  <a:lnTo>
                    <a:pt x="5220652" y="130873"/>
                  </a:lnTo>
                  <a:lnTo>
                    <a:pt x="5231130" y="124586"/>
                  </a:lnTo>
                  <a:lnTo>
                    <a:pt x="5237416" y="114109"/>
                  </a:lnTo>
                  <a:lnTo>
                    <a:pt x="5239512" y="99440"/>
                  </a:lnTo>
                  <a:lnTo>
                    <a:pt x="5239512" y="84454"/>
                  </a:lnTo>
                  <a:lnTo>
                    <a:pt x="5233162" y="83185"/>
                  </a:lnTo>
                  <a:lnTo>
                    <a:pt x="5228336" y="82676"/>
                  </a:lnTo>
                  <a:lnTo>
                    <a:pt x="5225161" y="82676"/>
                  </a:lnTo>
                  <a:close/>
                </a:path>
                <a:path w="6912609" h="215265">
                  <a:moveTo>
                    <a:pt x="4062476" y="35305"/>
                  </a:moveTo>
                  <a:lnTo>
                    <a:pt x="4027156" y="56159"/>
                  </a:lnTo>
                  <a:lnTo>
                    <a:pt x="4020566" y="82930"/>
                  </a:lnTo>
                  <a:lnTo>
                    <a:pt x="4021324" y="93311"/>
                  </a:lnTo>
                  <a:lnTo>
                    <a:pt x="4045966" y="129127"/>
                  </a:lnTo>
                  <a:lnTo>
                    <a:pt x="4062476" y="132587"/>
                  </a:lnTo>
                  <a:lnTo>
                    <a:pt x="4071098" y="131756"/>
                  </a:lnTo>
                  <a:lnTo>
                    <a:pt x="4098337" y="103790"/>
                  </a:lnTo>
                  <a:lnTo>
                    <a:pt x="4100830" y="83819"/>
                  </a:lnTo>
                  <a:lnTo>
                    <a:pt x="4100189" y="72866"/>
                  </a:lnTo>
                  <a:lnTo>
                    <a:pt x="4078478" y="38465"/>
                  </a:lnTo>
                  <a:lnTo>
                    <a:pt x="4062476" y="35305"/>
                  </a:lnTo>
                  <a:close/>
                </a:path>
                <a:path w="6912609" h="215265">
                  <a:moveTo>
                    <a:pt x="4467225" y="28955"/>
                  </a:moveTo>
                  <a:lnTo>
                    <a:pt x="4464315" y="59271"/>
                  </a:lnTo>
                  <a:lnTo>
                    <a:pt x="4458620" y="86217"/>
                  </a:lnTo>
                  <a:lnTo>
                    <a:pt x="4450115" y="109805"/>
                  </a:lnTo>
                  <a:lnTo>
                    <a:pt x="4438777" y="130048"/>
                  </a:lnTo>
                  <a:lnTo>
                    <a:pt x="4507357" y="130048"/>
                  </a:lnTo>
                  <a:lnTo>
                    <a:pt x="4507357" y="28955"/>
                  </a:lnTo>
                  <a:lnTo>
                    <a:pt x="4467225" y="28955"/>
                  </a:lnTo>
                  <a:close/>
                </a:path>
                <a:path w="6912609" h="215265">
                  <a:moveTo>
                    <a:pt x="3546729" y="28955"/>
                  </a:moveTo>
                  <a:lnTo>
                    <a:pt x="3543819" y="59271"/>
                  </a:lnTo>
                  <a:lnTo>
                    <a:pt x="3538124" y="86217"/>
                  </a:lnTo>
                  <a:lnTo>
                    <a:pt x="3529619" y="109805"/>
                  </a:lnTo>
                  <a:lnTo>
                    <a:pt x="3518281" y="130048"/>
                  </a:lnTo>
                  <a:lnTo>
                    <a:pt x="3586861" y="130048"/>
                  </a:lnTo>
                  <a:lnTo>
                    <a:pt x="3586861" y="28955"/>
                  </a:lnTo>
                  <a:lnTo>
                    <a:pt x="3546729" y="28955"/>
                  </a:lnTo>
                  <a:close/>
                </a:path>
                <a:path w="6912609" h="215265">
                  <a:moveTo>
                    <a:pt x="2838069" y="28955"/>
                  </a:moveTo>
                  <a:lnTo>
                    <a:pt x="2835159" y="59271"/>
                  </a:lnTo>
                  <a:lnTo>
                    <a:pt x="2829464" y="86217"/>
                  </a:lnTo>
                  <a:lnTo>
                    <a:pt x="2820959" y="109805"/>
                  </a:lnTo>
                  <a:lnTo>
                    <a:pt x="2809621" y="130048"/>
                  </a:lnTo>
                  <a:lnTo>
                    <a:pt x="2878201" y="130048"/>
                  </a:lnTo>
                  <a:lnTo>
                    <a:pt x="2878201" y="28955"/>
                  </a:lnTo>
                  <a:lnTo>
                    <a:pt x="2838069" y="28955"/>
                  </a:lnTo>
                  <a:close/>
                </a:path>
                <a:path w="6912609" h="215265">
                  <a:moveTo>
                    <a:pt x="6347079" y="28066"/>
                  </a:moveTo>
                  <a:lnTo>
                    <a:pt x="6332839" y="30257"/>
                  </a:lnTo>
                  <a:lnTo>
                    <a:pt x="6321552" y="36829"/>
                  </a:lnTo>
                  <a:lnTo>
                    <a:pt x="6313217" y="47783"/>
                  </a:lnTo>
                  <a:lnTo>
                    <a:pt x="6307836" y="63118"/>
                  </a:lnTo>
                  <a:lnTo>
                    <a:pt x="6385814" y="63118"/>
                  </a:lnTo>
                  <a:lnTo>
                    <a:pt x="6381976" y="47783"/>
                  </a:lnTo>
                  <a:lnTo>
                    <a:pt x="6374257" y="36829"/>
                  </a:lnTo>
                  <a:lnTo>
                    <a:pt x="6362632" y="30257"/>
                  </a:lnTo>
                  <a:lnTo>
                    <a:pt x="6347079" y="28066"/>
                  </a:lnTo>
                  <a:close/>
                </a:path>
                <a:path w="6912609" h="215265">
                  <a:moveTo>
                    <a:pt x="5987415" y="28066"/>
                  </a:moveTo>
                  <a:lnTo>
                    <a:pt x="5973175" y="30257"/>
                  </a:lnTo>
                  <a:lnTo>
                    <a:pt x="5961887" y="36829"/>
                  </a:lnTo>
                  <a:lnTo>
                    <a:pt x="5953553" y="47783"/>
                  </a:lnTo>
                  <a:lnTo>
                    <a:pt x="5948172" y="63118"/>
                  </a:lnTo>
                  <a:lnTo>
                    <a:pt x="6026150" y="63118"/>
                  </a:lnTo>
                  <a:lnTo>
                    <a:pt x="6022312" y="47783"/>
                  </a:lnTo>
                  <a:lnTo>
                    <a:pt x="6014593" y="36829"/>
                  </a:lnTo>
                  <a:lnTo>
                    <a:pt x="6002968" y="30257"/>
                  </a:lnTo>
                  <a:lnTo>
                    <a:pt x="5987415" y="28066"/>
                  </a:lnTo>
                  <a:close/>
                </a:path>
                <a:path w="6912609" h="215265">
                  <a:moveTo>
                    <a:pt x="4899279" y="28066"/>
                  </a:moveTo>
                  <a:lnTo>
                    <a:pt x="4885039" y="30257"/>
                  </a:lnTo>
                  <a:lnTo>
                    <a:pt x="4873752" y="36829"/>
                  </a:lnTo>
                  <a:lnTo>
                    <a:pt x="4865417" y="47783"/>
                  </a:lnTo>
                  <a:lnTo>
                    <a:pt x="4860036" y="63118"/>
                  </a:lnTo>
                  <a:lnTo>
                    <a:pt x="4938014" y="63118"/>
                  </a:lnTo>
                  <a:lnTo>
                    <a:pt x="4934176" y="47783"/>
                  </a:lnTo>
                  <a:lnTo>
                    <a:pt x="4926457" y="36829"/>
                  </a:lnTo>
                  <a:lnTo>
                    <a:pt x="4914832" y="30257"/>
                  </a:lnTo>
                  <a:lnTo>
                    <a:pt x="4899279" y="28066"/>
                  </a:lnTo>
                  <a:close/>
                </a:path>
                <a:path w="6912609" h="215265">
                  <a:moveTo>
                    <a:pt x="39243" y="28066"/>
                  </a:moveTo>
                  <a:lnTo>
                    <a:pt x="25003" y="30257"/>
                  </a:lnTo>
                  <a:lnTo>
                    <a:pt x="13715" y="36829"/>
                  </a:lnTo>
                  <a:lnTo>
                    <a:pt x="5381" y="47783"/>
                  </a:lnTo>
                  <a:lnTo>
                    <a:pt x="0" y="63118"/>
                  </a:lnTo>
                  <a:lnTo>
                    <a:pt x="77978" y="63118"/>
                  </a:lnTo>
                  <a:lnTo>
                    <a:pt x="74140" y="47783"/>
                  </a:lnTo>
                  <a:lnTo>
                    <a:pt x="66421" y="36829"/>
                  </a:lnTo>
                  <a:lnTo>
                    <a:pt x="54796" y="30257"/>
                  </a:lnTo>
                  <a:lnTo>
                    <a:pt x="39243" y="28066"/>
                  </a:lnTo>
                  <a:close/>
                </a:path>
                <a:path w="6912609" h="215265">
                  <a:moveTo>
                    <a:pt x="5653786" y="27431"/>
                  </a:moveTo>
                  <a:lnTo>
                    <a:pt x="5621726" y="48476"/>
                  </a:lnTo>
                  <a:lnTo>
                    <a:pt x="5615940" y="79248"/>
                  </a:lnTo>
                  <a:lnTo>
                    <a:pt x="5618299" y="102344"/>
                  </a:lnTo>
                  <a:lnTo>
                    <a:pt x="5625385" y="118856"/>
                  </a:lnTo>
                  <a:lnTo>
                    <a:pt x="5637210" y="128772"/>
                  </a:lnTo>
                  <a:lnTo>
                    <a:pt x="5653786" y="132079"/>
                  </a:lnTo>
                  <a:lnTo>
                    <a:pt x="5661929" y="131226"/>
                  </a:lnTo>
                  <a:lnTo>
                    <a:pt x="5688996" y="102028"/>
                  </a:lnTo>
                  <a:lnTo>
                    <a:pt x="5691632" y="79248"/>
                  </a:lnTo>
                  <a:lnTo>
                    <a:pt x="5689254" y="56578"/>
                  </a:lnTo>
                  <a:lnTo>
                    <a:pt x="5682138" y="40385"/>
                  </a:lnTo>
                  <a:lnTo>
                    <a:pt x="5670307" y="30670"/>
                  </a:lnTo>
                  <a:lnTo>
                    <a:pt x="5653786" y="27431"/>
                  </a:lnTo>
                  <a:close/>
                </a:path>
                <a:path w="6912609" h="215265">
                  <a:moveTo>
                    <a:pt x="4299839" y="27431"/>
                  </a:moveTo>
                  <a:lnTo>
                    <a:pt x="4268565" y="58689"/>
                  </a:lnTo>
                  <a:lnTo>
                    <a:pt x="4266311" y="79248"/>
                  </a:lnTo>
                  <a:lnTo>
                    <a:pt x="4268406" y="102344"/>
                  </a:lnTo>
                  <a:lnTo>
                    <a:pt x="4274693" y="118856"/>
                  </a:lnTo>
                  <a:lnTo>
                    <a:pt x="4285170" y="128772"/>
                  </a:lnTo>
                  <a:lnTo>
                    <a:pt x="4299839" y="132079"/>
                  </a:lnTo>
                  <a:lnTo>
                    <a:pt x="4307078" y="131244"/>
                  </a:lnTo>
                  <a:lnTo>
                    <a:pt x="4332688" y="91436"/>
                  </a:lnTo>
                  <a:lnTo>
                    <a:pt x="4333240" y="79248"/>
                  </a:lnTo>
                  <a:lnTo>
                    <a:pt x="4331164" y="56578"/>
                  </a:lnTo>
                  <a:lnTo>
                    <a:pt x="4324921" y="40385"/>
                  </a:lnTo>
                  <a:lnTo>
                    <a:pt x="4314487" y="30670"/>
                  </a:lnTo>
                  <a:lnTo>
                    <a:pt x="4299839" y="27431"/>
                  </a:lnTo>
                  <a:close/>
                </a:path>
                <a:path w="6912609" h="215265">
                  <a:moveTo>
                    <a:pt x="3373882" y="27431"/>
                  </a:moveTo>
                  <a:lnTo>
                    <a:pt x="3341822" y="48476"/>
                  </a:lnTo>
                  <a:lnTo>
                    <a:pt x="3336036" y="79248"/>
                  </a:lnTo>
                  <a:lnTo>
                    <a:pt x="3338395" y="102344"/>
                  </a:lnTo>
                  <a:lnTo>
                    <a:pt x="3345481" y="118856"/>
                  </a:lnTo>
                  <a:lnTo>
                    <a:pt x="3357306" y="128772"/>
                  </a:lnTo>
                  <a:lnTo>
                    <a:pt x="3373882" y="132079"/>
                  </a:lnTo>
                  <a:lnTo>
                    <a:pt x="3382025" y="131226"/>
                  </a:lnTo>
                  <a:lnTo>
                    <a:pt x="3409092" y="102028"/>
                  </a:lnTo>
                  <a:lnTo>
                    <a:pt x="3411728" y="79248"/>
                  </a:lnTo>
                  <a:lnTo>
                    <a:pt x="3409350" y="56578"/>
                  </a:lnTo>
                  <a:lnTo>
                    <a:pt x="3402234" y="40385"/>
                  </a:lnTo>
                  <a:lnTo>
                    <a:pt x="3390403" y="30670"/>
                  </a:lnTo>
                  <a:lnTo>
                    <a:pt x="3373882" y="27431"/>
                  </a:lnTo>
                  <a:close/>
                </a:path>
                <a:path w="6912609" h="215265">
                  <a:moveTo>
                    <a:pt x="3029458" y="27431"/>
                  </a:moveTo>
                  <a:lnTo>
                    <a:pt x="2997398" y="48476"/>
                  </a:lnTo>
                  <a:lnTo>
                    <a:pt x="2991612" y="79248"/>
                  </a:lnTo>
                  <a:lnTo>
                    <a:pt x="2993971" y="102344"/>
                  </a:lnTo>
                  <a:lnTo>
                    <a:pt x="3001057" y="118856"/>
                  </a:lnTo>
                  <a:lnTo>
                    <a:pt x="3012882" y="128772"/>
                  </a:lnTo>
                  <a:lnTo>
                    <a:pt x="3029458" y="132079"/>
                  </a:lnTo>
                  <a:lnTo>
                    <a:pt x="3037601" y="131226"/>
                  </a:lnTo>
                  <a:lnTo>
                    <a:pt x="3064668" y="102028"/>
                  </a:lnTo>
                  <a:lnTo>
                    <a:pt x="3067304" y="79248"/>
                  </a:lnTo>
                  <a:lnTo>
                    <a:pt x="3064926" y="56578"/>
                  </a:lnTo>
                  <a:lnTo>
                    <a:pt x="3057810" y="40385"/>
                  </a:lnTo>
                  <a:lnTo>
                    <a:pt x="3045979" y="30670"/>
                  </a:lnTo>
                  <a:lnTo>
                    <a:pt x="3029458" y="27431"/>
                  </a:lnTo>
                  <a:close/>
                </a:path>
                <a:path w="6912609" h="215265">
                  <a:moveTo>
                    <a:pt x="353314" y="27431"/>
                  </a:moveTo>
                  <a:lnTo>
                    <a:pt x="321254" y="48476"/>
                  </a:lnTo>
                  <a:lnTo>
                    <a:pt x="315468" y="79248"/>
                  </a:lnTo>
                  <a:lnTo>
                    <a:pt x="317827" y="102344"/>
                  </a:lnTo>
                  <a:lnTo>
                    <a:pt x="324913" y="118856"/>
                  </a:lnTo>
                  <a:lnTo>
                    <a:pt x="336738" y="128772"/>
                  </a:lnTo>
                  <a:lnTo>
                    <a:pt x="353314" y="132079"/>
                  </a:lnTo>
                  <a:lnTo>
                    <a:pt x="361457" y="131226"/>
                  </a:lnTo>
                  <a:lnTo>
                    <a:pt x="388524" y="102028"/>
                  </a:lnTo>
                  <a:lnTo>
                    <a:pt x="391159" y="79248"/>
                  </a:lnTo>
                  <a:lnTo>
                    <a:pt x="388782" y="56578"/>
                  </a:lnTo>
                  <a:lnTo>
                    <a:pt x="381666" y="40385"/>
                  </a:lnTo>
                  <a:lnTo>
                    <a:pt x="369835" y="30670"/>
                  </a:lnTo>
                  <a:lnTo>
                    <a:pt x="353314" y="27431"/>
                  </a:lnTo>
                  <a:close/>
                </a:path>
                <a:path w="6912609" h="215265">
                  <a:moveTo>
                    <a:pt x="6883273" y="26288"/>
                  </a:moveTo>
                  <a:lnTo>
                    <a:pt x="6874129" y="26288"/>
                  </a:lnTo>
                  <a:lnTo>
                    <a:pt x="6867398" y="28193"/>
                  </a:lnTo>
                  <a:lnTo>
                    <a:pt x="6863080" y="32258"/>
                  </a:lnTo>
                  <a:lnTo>
                    <a:pt x="6858889" y="36322"/>
                  </a:lnTo>
                  <a:lnTo>
                    <a:pt x="6856730" y="41401"/>
                  </a:lnTo>
                  <a:lnTo>
                    <a:pt x="6856730" y="47751"/>
                  </a:lnTo>
                  <a:lnTo>
                    <a:pt x="6856730" y="54610"/>
                  </a:lnTo>
                  <a:lnTo>
                    <a:pt x="6888734" y="70992"/>
                  </a:lnTo>
                  <a:lnTo>
                    <a:pt x="6912229" y="71374"/>
                  </a:lnTo>
                  <a:lnTo>
                    <a:pt x="6912229" y="27431"/>
                  </a:lnTo>
                  <a:lnTo>
                    <a:pt x="6905972" y="26931"/>
                  </a:lnTo>
                  <a:lnTo>
                    <a:pt x="6899036" y="26574"/>
                  </a:lnTo>
                  <a:lnTo>
                    <a:pt x="6891458" y="26360"/>
                  </a:lnTo>
                  <a:lnTo>
                    <a:pt x="6883273" y="26288"/>
                  </a:lnTo>
                  <a:close/>
                </a:path>
                <a:path w="6912609" h="215265">
                  <a:moveTo>
                    <a:pt x="6454140" y="0"/>
                  </a:moveTo>
                  <a:lnTo>
                    <a:pt x="6491351" y="0"/>
                  </a:lnTo>
                  <a:lnTo>
                    <a:pt x="6491351" y="60325"/>
                  </a:lnTo>
                  <a:lnTo>
                    <a:pt x="6557391" y="60325"/>
                  </a:lnTo>
                  <a:lnTo>
                    <a:pt x="6557391" y="0"/>
                  </a:lnTo>
                  <a:lnTo>
                    <a:pt x="6594602" y="0"/>
                  </a:lnTo>
                  <a:lnTo>
                    <a:pt x="6594602" y="159385"/>
                  </a:lnTo>
                  <a:lnTo>
                    <a:pt x="6557391" y="159385"/>
                  </a:lnTo>
                  <a:lnTo>
                    <a:pt x="6557391" y="91059"/>
                  </a:lnTo>
                  <a:lnTo>
                    <a:pt x="6491351" y="91059"/>
                  </a:lnTo>
                  <a:lnTo>
                    <a:pt x="6491351" y="159385"/>
                  </a:lnTo>
                  <a:lnTo>
                    <a:pt x="6454140" y="159385"/>
                  </a:lnTo>
                  <a:lnTo>
                    <a:pt x="6454140" y="0"/>
                  </a:lnTo>
                  <a:close/>
                </a:path>
                <a:path w="6912609" h="215265">
                  <a:moveTo>
                    <a:pt x="6129274" y="0"/>
                  </a:moveTo>
                  <a:lnTo>
                    <a:pt x="6236843" y="0"/>
                  </a:lnTo>
                  <a:lnTo>
                    <a:pt x="6236843" y="159385"/>
                  </a:lnTo>
                  <a:lnTo>
                    <a:pt x="6200521" y="159385"/>
                  </a:lnTo>
                  <a:lnTo>
                    <a:pt x="6200521" y="29337"/>
                  </a:lnTo>
                  <a:lnTo>
                    <a:pt x="6161278" y="29337"/>
                  </a:lnTo>
                  <a:lnTo>
                    <a:pt x="6156616" y="76771"/>
                  </a:lnTo>
                  <a:lnTo>
                    <a:pt x="6146228" y="116871"/>
                  </a:lnTo>
                  <a:lnTo>
                    <a:pt x="6124956" y="148589"/>
                  </a:lnTo>
                  <a:lnTo>
                    <a:pt x="6081014" y="161162"/>
                  </a:lnTo>
                  <a:lnTo>
                    <a:pt x="6081014" y="128269"/>
                  </a:lnTo>
                  <a:lnTo>
                    <a:pt x="6088133" y="127646"/>
                  </a:lnTo>
                  <a:lnTo>
                    <a:pt x="6094634" y="125761"/>
                  </a:lnTo>
                  <a:lnTo>
                    <a:pt x="6118798" y="91821"/>
                  </a:lnTo>
                  <a:lnTo>
                    <a:pt x="6127559" y="46164"/>
                  </a:lnTo>
                  <a:lnTo>
                    <a:pt x="6129274" y="10033"/>
                  </a:lnTo>
                  <a:lnTo>
                    <a:pt x="6129274" y="0"/>
                  </a:lnTo>
                  <a:close/>
                </a:path>
                <a:path w="6912609" h="215265">
                  <a:moveTo>
                    <a:pt x="5408676" y="0"/>
                  </a:moveTo>
                  <a:lnTo>
                    <a:pt x="5546471" y="0"/>
                  </a:lnTo>
                  <a:lnTo>
                    <a:pt x="5546471" y="159385"/>
                  </a:lnTo>
                  <a:lnTo>
                    <a:pt x="5509260" y="159385"/>
                  </a:lnTo>
                  <a:lnTo>
                    <a:pt x="5509260" y="31496"/>
                  </a:lnTo>
                  <a:lnTo>
                    <a:pt x="5445887" y="31496"/>
                  </a:lnTo>
                  <a:lnTo>
                    <a:pt x="5445887" y="159385"/>
                  </a:lnTo>
                  <a:lnTo>
                    <a:pt x="5408676" y="159385"/>
                  </a:lnTo>
                  <a:lnTo>
                    <a:pt x="5408676" y="0"/>
                  </a:lnTo>
                  <a:close/>
                </a:path>
                <a:path w="6912609" h="215265">
                  <a:moveTo>
                    <a:pt x="4996053" y="0"/>
                  </a:moveTo>
                  <a:lnTo>
                    <a:pt x="5124958" y="0"/>
                  </a:lnTo>
                  <a:lnTo>
                    <a:pt x="5124958" y="31496"/>
                  </a:lnTo>
                  <a:lnTo>
                    <a:pt x="5079238" y="31496"/>
                  </a:lnTo>
                  <a:lnTo>
                    <a:pt x="5079238" y="159385"/>
                  </a:lnTo>
                  <a:lnTo>
                    <a:pt x="5041773" y="159385"/>
                  </a:lnTo>
                  <a:lnTo>
                    <a:pt x="5041773" y="31496"/>
                  </a:lnTo>
                  <a:lnTo>
                    <a:pt x="4996053" y="31496"/>
                  </a:lnTo>
                  <a:lnTo>
                    <a:pt x="4996053" y="0"/>
                  </a:lnTo>
                  <a:close/>
                </a:path>
                <a:path w="6912609" h="215265">
                  <a:moveTo>
                    <a:pt x="4436364" y="0"/>
                  </a:moveTo>
                  <a:lnTo>
                    <a:pt x="4541774" y="0"/>
                  </a:lnTo>
                  <a:lnTo>
                    <a:pt x="4541774" y="130048"/>
                  </a:lnTo>
                  <a:lnTo>
                    <a:pt x="4563745" y="130048"/>
                  </a:lnTo>
                  <a:lnTo>
                    <a:pt x="4563745" y="214884"/>
                  </a:lnTo>
                  <a:lnTo>
                    <a:pt x="4531741" y="214884"/>
                  </a:lnTo>
                  <a:lnTo>
                    <a:pt x="4531741" y="159385"/>
                  </a:lnTo>
                  <a:lnTo>
                    <a:pt x="4419854" y="159385"/>
                  </a:lnTo>
                  <a:lnTo>
                    <a:pt x="4419854" y="214884"/>
                  </a:lnTo>
                  <a:lnTo>
                    <a:pt x="4387850" y="214884"/>
                  </a:lnTo>
                  <a:lnTo>
                    <a:pt x="4387850" y="130048"/>
                  </a:lnTo>
                  <a:lnTo>
                    <a:pt x="4403090" y="130048"/>
                  </a:lnTo>
                  <a:lnTo>
                    <a:pt x="4410636" y="118879"/>
                  </a:lnTo>
                  <a:lnTo>
                    <a:pt x="4427728" y="79375"/>
                  </a:lnTo>
                  <a:lnTo>
                    <a:pt x="4435836" y="35208"/>
                  </a:lnTo>
                  <a:lnTo>
                    <a:pt x="4436364" y="20447"/>
                  </a:lnTo>
                  <a:lnTo>
                    <a:pt x="4436364" y="0"/>
                  </a:lnTo>
                  <a:close/>
                </a:path>
                <a:path w="6912609" h="215265">
                  <a:moveTo>
                    <a:pt x="3821938" y="0"/>
                  </a:moveTo>
                  <a:lnTo>
                    <a:pt x="3858514" y="0"/>
                  </a:lnTo>
                  <a:lnTo>
                    <a:pt x="3858514" y="159385"/>
                  </a:lnTo>
                  <a:lnTo>
                    <a:pt x="3821938" y="159385"/>
                  </a:lnTo>
                  <a:lnTo>
                    <a:pt x="3821938" y="0"/>
                  </a:lnTo>
                  <a:close/>
                </a:path>
                <a:path w="6912609" h="215265">
                  <a:moveTo>
                    <a:pt x="3671316" y="0"/>
                  </a:moveTo>
                  <a:lnTo>
                    <a:pt x="3707638" y="0"/>
                  </a:lnTo>
                  <a:lnTo>
                    <a:pt x="3707638" y="57023"/>
                  </a:lnTo>
                  <a:lnTo>
                    <a:pt x="3714275" y="56522"/>
                  </a:lnTo>
                  <a:lnTo>
                    <a:pt x="3721211" y="56165"/>
                  </a:lnTo>
                  <a:lnTo>
                    <a:pt x="3728408" y="55951"/>
                  </a:lnTo>
                  <a:lnTo>
                    <a:pt x="3735832" y="55879"/>
                  </a:lnTo>
                  <a:lnTo>
                    <a:pt x="3749688" y="56737"/>
                  </a:lnTo>
                  <a:lnTo>
                    <a:pt x="3788592" y="77192"/>
                  </a:lnTo>
                  <a:lnTo>
                    <a:pt x="3797808" y="108838"/>
                  </a:lnTo>
                  <a:lnTo>
                    <a:pt x="3793924" y="130988"/>
                  </a:lnTo>
                  <a:lnTo>
                    <a:pt x="3782266" y="146780"/>
                  </a:lnTo>
                  <a:lnTo>
                    <a:pt x="3762821" y="156237"/>
                  </a:lnTo>
                  <a:lnTo>
                    <a:pt x="3735578" y="159385"/>
                  </a:lnTo>
                  <a:lnTo>
                    <a:pt x="3671316" y="159385"/>
                  </a:lnTo>
                  <a:lnTo>
                    <a:pt x="3671316" y="0"/>
                  </a:lnTo>
                  <a:close/>
                </a:path>
                <a:path w="6912609" h="215265">
                  <a:moveTo>
                    <a:pt x="3515868" y="0"/>
                  </a:moveTo>
                  <a:lnTo>
                    <a:pt x="3621278" y="0"/>
                  </a:lnTo>
                  <a:lnTo>
                    <a:pt x="3621278" y="130048"/>
                  </a:lnTo>
                  <a:lnTo>
                    <a:pt x="3643249" y="130048"/>
                  </a:lnTo>
                  <a:lnTo>
                    <a:pt x="3643249" y="214884"/>
                  </a:lnTo>
                  <a:lnTo>
                    <a:pt x="3611245" y="214884"/>
                  </a:lnTo>
                  <a:lnTo>
                    <a:pt x="3611245" y="159385"/>
                  </a:lnTo>
                  <a:lnTo>
                    <a:pt x="3499358" y="159385"/>
                  </a:lnTo>
                  <a:lnTo>
                    <a:pt x="3499358" y="214884"/>
                  </a:lnTo>
                  <a:lnTo>
                    <a:pt x="3467354" y="214884"/>
                  </a:lnTo>
                  <a:lnTo>
                    <a:pt x="3467354" y="130048"/>
                  </a:lnTo>
                  <a:lnTo>
                    <a:pt x="3482594" y="130048"/>
                  </a:lnTo>
                  <a:lnTo>
                    <a:pt x="3490140" y="118879"/>
                  </a:lnTo>
                  <a:lnTo>
                    <a:pt x="3507232" y="79375"/>
                  </a:lnTo>
                  <a:lnTo>
                    <a:pt x="3515340" y="35208"/>
                  </a:lnTo>
                  <a:lnTo>
                    <a:pt x="3515868" y="20447"/>
                  </a:lnTo>
                  <a:lnTo>
                    <a:pt x="3515868" y="0"/>
                  </a:lnTo>
                  <a:close/>
                </a:path>
                <a:path w="6912609" h="215265">
                  <a:moveTo>
                    <a:pt x="3123565" y="0"/>
                  </a:moveTo>
                  <a:lnTo>
                    <a:pt x="3166618" y="0"/>
                  </a:lnTo>
                  <a:lnTo>
                    <a:pt x="3201797" y="50673"/>
                  </a:lnTo>
                  <a:lnTo>
                    <a:pt x="3237230" y="0"/>
                  </a:lnTo>
                  <a:lnTo>
                    <a:pt x="3279140" y="0"/>
                  </a:lnTo>
                  <a:lnTo>
                    <a:pt x="3220720" y="76580"/>
                  </a:lnTo>
                  <a:lnTo>
                    <a:pt x="3283839" y="159385"/>
                  </a:lnTo>
                  <a:lnTo>
                    <a:pt x="3238500" y="159385"/>
                  </a:lnTo>
                  <a:lnTo>
                    <a:pt x="3200908" y="104521"/>
                  </a:lnTo>
                  <a:lnTo>
                    <a:pt x="3162554" y="159385"/>
                  </a:lnTo>
                  <a:lnTo>
                    <a:pt x="3119247" y="159385"/>
                  </a:lnTo>
                  <a:lnTo>
                    <a:pt x="3181985" y="78359"/>
                  </a:lnTo>
                  <a:lnTo>
                    <a:pt x="3123565" y="0"/>
                  </a:lnTo>
                  <a:close/>
                </a:path>
                <a:path w="6912609" h="215265">
                  <a:moveTo>
                    <a:pt x="2807208" y="0"/>
                  </a:moveTo>
                  <a:lnTo>
                    <a:pt x="2912618" y="0"/>
                  </a:lnTo>
                  <a:lnTo>
                    <a:pt x="2912618" y="130048"/>
                  </a:lnTo>
                  <a:lnTo>
                    <a:pt x="2934589" y="130048"/>
                  </a:lnTo>
                  <a:lnTo>
                    <a:pt x="2934589" y="214884"/>
                  </a:lnTo>
                  <a:lnTo>
                    <a:pt x="2902585" y="214884"/>
                  </a:lnTo>
                  <a:lnTo>
                    <a:pt x="2902585" y="159385"/>
                  </a:lnTo>
                  <a:lnTo>
                    <a:pt x="2790698" y="159385"/>
                  </a:lnTo>
                  <a:lnTo>
                    <a:pt x="2790698" y="214884"/>
                  </a:lnTo>
                  <a:lnTo>
                    <a:pt x="2758694" y="214884"/>
                  </a:lnTo>
                  <a:lnTo>
                    <a:pt x="2758694" y="130048"/>
                  </a:lnTo>
                  <a:lnTo>
                    <a:pt x="2773934" y="130048"/>
                  </a:lnTo>
                  <a:lnTo>
                    <a:pt x="2781480" y="118879"/>
                  </a:lnTo>
                  <a:lnTo>
                    <a:pt x="2798572" y="79375"/>
                  </a:lnTo>
                  <a:lnTo>
                    <a:pt x="2806680" y="35208"/>
                  </a:lnTo>
                  <a:lnTo>
                    <a:pt x="2807208" y="20447"/>
                  </a:lnTo>
                  <a:lnTo>
                    <a:pt x="2807208" y="0"/>
                  </a:lnTo>
                  <a:close/>
                </a:path>
                <a:path w="6912609" h="215265">
                  <a:moveTo>
                    <a:pt x="146304" y="0"/>
                  </a:moveTo>
                  <a:lnTo>
                    <a:pt x="257047" y="0"/>
                  </a:lnTo>
                  <a:lnTo>
                    <a:pt x="257047" y="31496"/>
                  </a:lnTo>
                  <a:lnTo>
                    <a:pt x="183769" y="31496"/>
                  </a:lnTo>
                  <a:lnTo>
                    <a:pt x="183769" y="159385"/>
                  </a:lnTo>
                  <a:lnTo>
                    <a:pt x="146304" y="159385"/>
                  </a:lnTo>
                  <a:lnTo>
                    <a:pt x="146304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916" y="365251"/>
              <a:ext cx="147167" cy="1700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55156" y="368807"/>
              <a:ext cx="2366010" cy="163195"/>
            </a:xfrm>
            <a:custGeom>
              <a:avLst/>
              <a:gdLst/>
              <a:ahLst/>
              <a:cxnLst/>
              <a:rect l="l" t="t" r="r" b="b"/>
              <a:pathLst>
                <a:path w="2366009" h="163195">
                  <a:moveTo>
                    <a:pt x="2299969" y="0"/>
                  </a:moveTo>
                  <a:lnTo>
                    <a:pt x="2311566" y="144"/>
                  </a:lnTo>
                  <a:lnTo>
                    <a:pt x="2326354" y="587"/>
                  </a:lnTo>
                  <a:lnTo>
                    <a:pt x="2344332" y="1339"/>
                  </a:lnTo>
                  <a:lnTo>
                    <a:pt x="2365501" y="2412"/>
                  </a:lnTo>
                  <a:lnTo>
                    <a:pt x="2365501" y="161162"/>
                  </a:lnTo>
                  <a:lnTo>
                    <a:pt x="2328925" y="161162"/>
                  </a:lnTo>
                  <a:lnTo>
                    <a:pt x="2328925" y="100837"/>
                  </a:lnTo>
                  <a:lnTo>
                    <a:pt x="2319146" y="100837"/>
                  </a:lnTo>
                  <a:lnTo>
                    <a:pt x="2277070" y="121036"/>
                  </a:lnTo>
                  <a:lnTo>
                    <a:pt x="2268970" y="148260"/>
                  </a:lnTo>
                  <a:lnTo>
                    <a:pt x="2262631" y="156432"/>
                  </a:lnTo>
                  <a:lnTo>
                    <a:pt x="2253245" y="161317"/>
                  </a:lnTo>
                  <a:lnTo>
                    <a:pt x="2240788" y="162940"/>
                  </a:lnTo>
                  <a:lnTo>
                    <a:pt x="2235581" y="162940"/>
                  </a:lnTo>
                  <a:lnTo>
                    <a:pt x="2230500" y="162687"/>
                  </a:lnTo>
                  <a:lnTo>
                    <a:pt x="2225674" y="162051"/>
                  </a:lnTo>
                  <a:lnTo>
                    <a:pt x="2225674" y="131571"/>
                  </a:lnTo>
                  <a:lnTo>
                    <a:pt x="2226817" y="131952"/>
                  </a:lnTo>
                  <a:lnTo>
                    <a:pt x="2228976" y="132206"/>
                  </a:lnTo>
                  <a:lnTo>
                    <a:pt x="2232024" y="132206"/>
                  </a:lnTo>
                  <a:lnTo>
                    <a:pt x="2236469" y="132206"/>
                  </a:lnTo>
                  <a:lnTo>
                    <a:pt x="2239391" y="129286"/>
                  </a:lnTo>
                  <a:lnTo>
                    <a:pt x="2262155" y="93630"/>
                  </a:lnTo>
                  <a:lnTo>
                    <a:pt x="2274316" y="88772"/>
                  </a:lnTo>
                  <a:lnTo>
                    <a:pt x="2257387" y="83462"/>
                  </a:lnTo>
                  <a:lnTo>
                    <a:pt x="2245280" y="74771"/>
                  </a:lnTo>
                  <a:lnTo>
                    <a:pt x="2238007" y="62698"/>
                  </a:lnTo>
                  <a:lnTo>
                    <a:pt x="2235581" y="47243"/>
                  </a:lnTo>
                  <a:lnTo>
                    <a:pt x="2236531" y="37500"/>
                  </a:lnTo>
                  <a:lnTo>
                    <a:pt x="2270521" y="3397"/>
                  </a:lnTo>
                  <a:lnTo>
                    <a:pt x="2284037" y="853"/>
                  </a:lnTo>
                  <a:lnTo>
                    <a:pt x="2299969" y="0"/>
                  </a:lnTo>
                  <a:close/>
                </a:path>
                <a:path w="2366009" h="163195">
                  <a:moveTo>
                    <a:pt x="17652" y="0"/>
                  </a:moveTo>
                  <a:lnTo>
                    <a:pt x="46608" y="26796"/>
                  </a:lnTo>
                  <a:lnTo>
                    <a:pt x="48369" y="35268"/>
                  </a:lnTo>
                  <a:lnTo>
                    <a:pt x="51165" y="42560"/>
                  </a:lnTo>
                  <a:lnTo>
                    <a:pt x="91058" y="62102"/>
                  </a:lnTo>
                  <a:lnTo>
                    <a:pt x="91058" y="1777"/>
                  </a:lnTo>
                  <a:lnTo>
                    <a:pt x="124587" y="1777"/>
                  </a:lnTo>
                  <a:lnTo>
                    <a:pt x="124587" y="62102"/>
                  </a:lnTo>
                  <a:lnTo>
                    <a:pt x="141398" y="59936"/>
                  </a:lnTo>
                  <a:lnTo>
                    <a:pt x="154114" y="53435"/>
                  </a:lnTo>
                  <a:lnTo>
                    <a:pt x="162734" y="42600"/>
                  </a:lnTo>
                  <a:lnTo>
                    <a:pt x="167258" y="27431"/>
                  </a:lnTo>
                  <a:lnTo>
                    <a:pt x="170521" y="15430"/>
                  </a:lnTo>
                  <a:lnTo>
                    <a:pt x="176498" y="6857"/>
                  </a:lnTo>
                  <a:lnTo>
                    <a:pt x="185189" y="1714"/>
                  </a:lnTo>
                  <a:lnTo>
                    <a:pt x="196595" y="0"/>
                  </a:lnTo>
                  <a:lnTo>
                    <a:pt x="198881" y="0"/>
                  </a:lnTo>
                  <a:lnTo>
                    <a:pt x="203962" y="380"/>
                  </a:lnTo>
                  <a:lnTo>
                    <a:pt x="211708" y="888"/>
                  </a:lnTo>
                  <a:lnTo>
                    <a:pt x="211708" y="31114"/>
                  </a:lnTo>
                  <a:lnTo>
                    <a:pt x="209168" y="30606"/>
                  </a:lnTo>
                  <a:lnTo>
                    <a:pt x="206755" y="30352"/>
                  </a:lnTo>
                  <a:lnTo>
                    <a:pt x="204469" y="30352"/>
                  </a:lnTo>
                  <a:lnTo>
                    <a:pt x="200659" y="30352"/>
                  </a:lnTo>
                  <a:lnTo>
                    <a:pt x="197992" y="33654"/>
                  </a:lnTo>
                  <a:lnTo>
                    <a:pt x="173110" y="72137"/>
                  </a:lnTo>
                  <a:lnTo>
                    <a:pt x="159130" y="77088"/>
                  </a:lnTo>
                  <a:lnTo>
                    <a:pt x="174063" y="83278"/>
                  </a:lnTo>
                  <a:lnTo>
                    <a:pt x="185721" y="93075"/>
                  </a:lnTo>
                  <a:lnTo>
                    <a:pt x="194117" y="106467"/>
                  </a:lnTo>
                  <a:lnTo>
                    <a:pt x="199262" y="123443"/>
                  </a:lnTo>
                  <a:lnTo>
                    <a:pt x="200405" y="129286"/>
                  </a:lnTo>
                  <a:lnTo>
                    <a:pt x="203200" y="132206"/>
                  </a:lnTo>
                  <a:lnTo>
                    <a:pt x="207644" y="132206"/>
                  </a:lnTo>
                  <a:lnTo>
                    <a:pt x="210819" y="132206"/>
                  </a:lnTo>
                  <a:lnTo>
                    <a:pt x="212978" y="131952"/>
                  </a:lnTo>
                  <a:lnTo>
                    <a:pt x="214248" y="131571"/>
                  </a:lnTo>
                  <a:lnTo>
                    <a:pt x="214248" y="162051"/>
                  </a:lnTo>
                  <a:lnTo>
                    <a:pt x="209295" y="162687"/>
                  </a:lnTo>
                  <a:lnTo>
                    <a:pt x="204215" y="162940"/>
                  </a:lnTo>
                  <a:lnTo>
                    <a:pt x="199008" y="162940"/>
                  </a:lnTo>
                  <a:lnTo>
                    <a:pt x="168401" y="134365"/>
                  </a:lnTo>
                  <a:lnTo>
                    <a:pt x="163645" y="115843"/>
                  </a:lnTo>
                  <a:lnTo>
                    <a:pt x="154733" y="102584"/>
                  </a:lnTo>
                  <a:lnTo>
                    <a:pt x="141702" y="94611"/>
                  </a:lnTo>
                  <a:lnTo>
                    <a:pt x="124587" y="91947"/>
                  </a:lnTo>
                  <a:lnTo>
                    <a:pt x="124587" y="161162"/>
                  </a:lnTo>
                  <a:lnTo>
                    <a:pt x="91058" y="161162"/>
                  </a:lnTo>
                  <a:lnTo>
                    <a:pt x="91058" y="91947"/>
                  </a:lnTo>
                  <a:lnTo>
                    <a:pt x="73106" y="94567"/>
                  </a:lnTo>
                  <a:lnTo>
                    <a:pt x="59451" y="102425"/>
                  </a:lnTo>
                  <a:lnTo>
                    <a:pt x="50107" y="115522"/>
                  </a:lnTo>
                  <a:lnTo>
                    <a:pt x="45084" y="133857"/>
                  </a:lnTo>
                  <a:lnTo>
                    <a:pt x="41655" y="146599"/>
                  </a:lnTo>
                  <a:lnTo>
                    <a:pt x="35369" y="155686"/>
                  </a:lnTo>
                  <a:lnTo>
                    <a:pt x="26225" y="161129"/>
                  </a:lnTo>
                  <a:lnTo>
                    <a:pt x="14223" y="162940"/>
                  </a:lnTo>
                  <a:lnTo>
                    <a:pt x="9651" y="162940"/>
                  </a:lnTo>
                  <a:lnTo>
                    <a:pt x="4825" y="162687"/>
                  </a:lnTo>
                  <a:lnTo>
                    <a:pt x="0" y="162051"/>
                  </a:lnTo>
                  <a:lnTo>
                    <a:pt x="0" y="131571"/>
                  </a:lnTo>
                  <a:lnTo>
                    <a:pt x="1142" y="131952"/>
                  </a:lnTo>
                  <a:lnTo>
                    <a:pt x="3301" y="132206"/>
                  </a:lnTo>
                  <a:lnTo>
                    <a:pt x="6350" y="132206"/>
                  </a:lnTo>
                  <a:lnTo>
                    <a:pt x="11048" y="132206"/>
                  </a:lnTo>
                  <a:lnTo>
                    <a:pt x="13969" y="128904"/>
                  </a:lnTo>
                  <a:lnTo>
                    <a:pt x="40026" y="84282"/>
                  </a:lnTo>
                  <a:lnTo>
                    <a:pt x="55244" y="77469"/>
                  </a:lnTo>
                  <a:lnTo>
                    <a:pt x="40884" y="72995"/>
                  </a:lnTo>
                  <a:lnTo>
                    <a:pt x="29797" y="65293"/>
                  </a:lnTo>
                  <a:lnTo>
                    <a:pt x="21972" y="54377"/>
                  </a:lnTo>
                  <a:lnTo>
                    <a:pt x="17398" y="40258"/>
                  </a:lnTo>
                  <a:lnTo>
                    <a:pt x="16255" y="33654"/>
                  </a:lnTo>
                  <a:lnTo>
                    <a:pt x="13334" y="30352"/>
                  </a:lnTo>
                  <a:lnTo>
                    <a:pt x="8508" y="30352"/>
                  </a:lnTo>
                  <a:lnTo>
                    <a:pt x="6984" y="30352"/>
                  </a:lnTo>
                  <a:lnTo>
                    <a:pt x="4952" y="30606"/>
                  </a:lnTo>
                  <a:lnTo>
                    <a:pt x="2412" y="31114"/>
                  </a:lnTo>
                  <a:lnTo>
                    <a:pt x="2412" y="888"/>
                  </a:lnTo>
                  <a:lnTo>
                    <a:pt x="9651" y="380"/>
                  </a:lnTo>
                  <a:lnTo>
                    <a:pt x="14858" y="0"/>
                  </a:lnTo>
                  <a:lnTo>
                    <a:pt x="17652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0080" y="362203"/>
              <a:ext cx="2104517" cy="228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641" y="367156"/>
              <a:ext cx="6880859" cy="166370"/>
            </a:xfrm>
            <a:custGeom>
              <a:avLst/>
              <a:gdLst/>
              <a:ahLst/>
              <a:cxnLst/>
              <a:rect l="l" t="t" r="r" b="b"/>
              <a:pathLst>
                <a:path w="6880859" h="166370">
                  <a:moveTo>
                    <a:pt x="6804037" y="380"/>
                  </a:moveTo>
                  <a:lnTo>
                    <a:pt x="6848025" y="11953"/>
                  </a:lnTo>
                  <a:lnTo>
                    <a:pt x="6875237" y="44481"/>
                  </a:lnTo>
                  <a:lnTo>
                    <a:pt x="6880491" y="73913"/>
                  </a:lnTo>
                  <a:lnTo>
                    <a:pt x="6880491" y="78866"/>
                  </a:lnTo>
                  <a:lnTo>
                    <a:pt x="6879602" y="85851"/>
                  </a:lnTo>
                  <a:lnTo>
                    <a:pt x="6877570" y="94487"/>
                  </a:lnTo>
                  <a:lnTo>
                    <a:pt x="6763524" y="94487"/>
                  </a:lnTo>
                  <a:lnTo>
                    <a:pt x="6764695" y="103489"/>
                  </a:lnTo>
                  <a:lnTo>
                    <a:pt x="6790988" y="132206"/>
                  </a:lnTo>
                  <a:lnTo>
                    <a:pt x="6809244" y="134873"/>
                  </a:lnTo>
                  <a:lnTo>
                    <a:pt x="6821101" y="134018"/>
                  </a:lnTo>
                  <a:lnTo>
                    <a:pt x="6831517" y="131460"/>
                  </a:lnTo>
                  <a:lnTo>
                    <a:pt x="6840480" y="127212"/>
                  </a:lnTo>
                  <a:lnTo>
                    <a:pt x="6847979" y="121284"/>
                  </a:lnTo>
                  <a:lnTo>
                    <a:pt x="6862203" y="150113"/>
                  </a:lnTo>
                  <a:lnTo>
                    <a:pt x="6851039" y="156968"/>
                  </a:lnTo>
                  <a:lnTo>
                    <a:pt x="6837565" y="161893"/>
                  </a:lnTo>
                  <a:lnTo>
                    <a:pt x="6821805" y="164865"/>
                  </a:lnTo>
                  <a:lnTo>
                    <a:pt x="6803783" y="165862"/>
                  </a:lnTo>
                  <a:lnTo>
                    <a:pt x="6786541" y="164552"/>
                  </a:lnTo>
                  <a:lnTo>
                    <a:pt x="6746125" y="144906"/>
                  </a:lnTo>
                  <a:lnTo>
                    <a:pt x="6726230" y="103223"/>
                  </a:lnTo>
                  <a:lnTo>
                    <a:pt x="6724916" y="84835"/>
                  </a:lnTo>
                  <a:lnTo>
                    <a:pt x="6726371" y="66788"/>
                  </a:lnTo>
                  <a:lnTo>
                    <a:pt x="6748284" y="23621"/>
                  </a:lnTo>
                  <a:lnTo>
                    <a:pt x="6788396" y="1833"/>
                  </a:lnTo>
                  <a:lnTo>
                    <a:pt x="6804037" y="380"/>
                  </a:lnTo>
                  <a:close/>
                </a:path>
                <a:path w="6880859" h="166370">
                  <a:moveTo>
                    <a:pt x="6444373" y="380"/>
                  </a:moveTo>
                  <a:lnTo>
                    <a:pt x="6488361" y="11953"/>
                  </a:lnTo>
                  <a:lnTo>
                    <a:pt x="6515573" y="44481"/>
                  </a:lnTo>
                  <a:lnTo>
                    <a:pt x="6520827" y="73913"/>
                  </a:lnTo>
                  <a:lnTo>
                    <a:pt x="6520827" y="78866"/>
                  </a:lnTo>
                  <a:lnTo>
                    <a:pt x="6519938" y="85851"/>
                  </a:lnTo>
                  <a:lnTo>
                    <a:pt x="6517906" y="94487"/>
                  </a:lnTo>
                  <a:lnTo>
                    <a:pt x="6403860" y="94487"/>
                  </a:lnTo>
                  <a:lnTo>
                    <a:pt x="6405031" y="103489"/>
                  </a:lnTo>
                  <a:lnTo>
                    <a:pt x="6431324" y="132206"/>
                  </a:lnTo>
                  <a:lnTo>
                    <a:pt x="6449580" y="134873"/>
                  </a:lnTo>
                  <a:lnTo>
                    <a:pt x="6461437" y="134018"/>
                  </a:lnTo>
                  <a:lnTo>
                    <a:pt x="6471853" y="131460"/>
                  </a:lnTo>
                  <a:lnTo>
                    <a:pt x="6480816" y="127212"/>
                  </a:lnTo>
                  <a:lnTo>
                    <a:pt x="6488315" y="121284"/>
                  </a:lnTo>
                  <a:lnTo>
                    <a:pt x="6502539" y="150113"/>
                  </a:lnTo>
                  <a:lnTo>
                    <a:pt x="6491375" y="156968"/>
                  </a:lnTo>
                  <a:lnTo>
                    <a:pt x="6477901" y="161893"/>
                  </a:lnTo>
                  <a:lnTo>
                    <a:pt x="6462141" y="164865"/>
                  </a:lnTo>
                  <a:lnTo>
                    <a:pt x="6444119" y="165862"/>
                  </a:lnTo>
                  <a:lnTo>
                    <a:pt x="6426877" y="164552"/>
                  </a:lnTo>
                  <a:lnTo>
                    <a:pt x="6386461" y="144906"/>
                  </a:lnTo>
                  <a:lnTo>
                    <a:pt x="6366566" y="103223"/>
                  </a:lnTo>
                  <a:lnTo>
                    <a:pt x="6365252" y="84835"/>
                  </a:lnTo>
                  <a:lnTo>
                    <a:pt x="6366707" y="66788"/>
                  </a:lnTo>
                  <a:lnTo>
                    <a:pt x="6388620" y="23621"/>
                  </a:lnTo>
                  <a:lnTo>
                    <a:pt x="6428732" y="1833"/>
                  </a:lnTo>
                  <a:lnTo>
                    <a:pt x="6444373" y="380"/>
                  </a:lnTo>
                  <a:close/>
                </a:path>
                <a:path w="6880859" h="166370">
                  <a:moveTo>
                    <a:pt x="6295021" y="380"/>
                  </a:moveTo>
                  <a:lnTo>
                    <a:pt x="6308567" y="1361"/>
                  </a:lnTo>
                  <a:lnTo>
                    <a:pt x="6321183" y="4317"/>
                  </a:lnTo>
                  <a:lnTo>
                    <a:pt x="6332847" y="9274"/>
                  </a:lnTo>
                  <a:lnTo>
                    <a:pt x="6343535" y="16255"/>
                  </a:lnTo>
                  <a:lnTo>
                    <a:pt x="6327533" y="43941"/>
                  </a:lnTo>
                  <a:lnTo>
                    <a:pt x="6320344" y="38461"/>
                  </a:lnTo>
                  <a:lnTo>
                    <a:pt x="6312119" y="34575"/>
                  </a:lnTo>
                  <a:lnTo>
                    <a:pt x="6302869" y="32261"/>
                  </a:lnTo>
                  <a:lnTo>
                    <a:pt x="6292608" y="31495"/>
                  </a:lnTo>
                  <a:lnTo>
                    <a:pt x="6282657" y="32355"/>
                  </a:lnTo>
                  <a:lnTo>
                    <a:pt x="6250000" y="62007"/>
                  </a:lnTo>
                  <a:lnTo>
                    <a:pt x="6246888" y="84581"/>
                  </a:lnTo>
                  <a:lnTo>
                    <a:pt x="6249863" y="106584"/>
                  </a:lnTo>
                  <a:lnTo>
                    <a:pt x="6258779" y="122300"/>
                  </a:lnTo>
                  <a:lnTo>
                    <a:pt x="6273624" y="131730"/>
                  </a:lnTo>
                  <a:lnTo>
                    <a:pt x="6294386" y="134873"/>
                  </a:lnTo>
                  <a:lnTo>
                    <a:pt x="6304602" y="134014"/>
                  </a:lnTo>
                  <a:lnTo>
                    <a:pt x="6314103" y="131429"/>
                  </a:lnTo>
                  <a:lnTo>
                    <a:pt x="6322890" y="127105"/>
                  </a:lnTo>
                  <a:lnTo>
                    <a:pt x="6330962" y="121030"/>
                  </a:lnTo>
                  <a:lnTo>
                    <a:pt x="6344678" y="150367"/>
                  </a:lnTo>
                  <a:lnTo>
                    <a:pt x="6302641" y="165211"/>
                  </a:lnTo>
                  <a:lnTo>
                    <a:pt x="6287655" y="165862"/>
                  </a:lnTo>
                  <a:lnTo>
                    <a:pt x="6270463" y="164528"/>
                  </a:lnTo>
                  <a:lnTo>
                    <a:pt x="6229743" y="144525"/>
                  </a:lnTo>
                  <a:lnTo>
                    <a:pt x="6209616" y="102824"/>
                  </a:lnTo>
                  <a:lnTo>
                    <a:pt x="6208280" y="84581"/>
                  </a:lnTo>
                  <a:lnTo>
                    <a:pt x="6209713" y="66536"/>
                  </a:lnTo>
                  <a:lnTo>
                    <a:pt x="6231394" y="23494"/>
                  </a:lnTo>
                  <a:lnTo>
                    <a:pt x="6275828" y="1813"/>
                  </a:lnTo>
                  <a:lnTo>
                    <a:pt x="6295021" y="380"/>
                  </a:lnTo>
                  <a:close/>
                </a:path>
                <a:path w="6880859" h="166370">
                  <a:moveTo>
                    <a:pt x="6110998" y="380"/>
                  </a:moveTo>
                  <a:lnTo>
                    <a:pt x="6156361" y="12864"/>
                  </a:lnTo>
                  <a:lnTo>
                    <a:pt x="6182420" y="48831"/>
                  </a:lnTo>
                  <a:lnTo>
                    <a:pt x="6187452" y="82676"/>
                  </a:lnTo>
                  <a:lnTo>
                    <a:pt x="6186144" y="101151"/>
                  </a:lnTo>
                  <a:lnTo>
                    <a:pt x="6166624" y="143763"/>
                  </a:lnTo>
                  <a:lnTo>
                    <a:pt x="6127476" y="164480"/>
                  </a:lnTo>
                  <a:lnTo>
                    <a:pt x="6110998" y="165862"/>
                  </a:lnTo>
                  <a:lnTo>
                    <a:pt x="6093974" y="164455"/>
                  </a:lnTo>
                  <a:lnTo>
                    <a:pt x="6054737" y="143255"/>
                  </a:lnTo>
                  <a:lnTo>
                    <a:pt x="6035806" y="100750"/>
                  </a:lnTo>
                  <a:lnTo>
                    <a:pt x="6034544" y="82676"/>
                  </a:lnTo>
                  <a:lnTo>
                    <a:pt x="6035834" y="65391"/>
                  </a:lnTo>
                  <a:lnTo>
                    <a:pt x="6055372" y="23367"/>
                  </a:lnTo>
                  <a:lnTo>
                    <a:pt x="6094520" y="1811"/>
                  </a:lnTo>
                  <a:lnTo>
                    <a:pt x="6110998" y="380"/>
                  </a:lnTo>
                  <a:close/>
                </a:path>
                <a:path w="6880859" h="166370">
                  <a:moveTo>
                    <a:pt x="5663450" y="380"/>
                  </a:moveTo>
                  <a:lnTo>
                    <a:pt x="5707420" y="9917"/>
                  </a:lnTo>
                  <a:lnTo>
                    <a:pt x="5729617" y="41560"/>
                  </a:lnTo>
                  <a:lnTo>
                    <a:pt x="5733808" y="80009"/>
                  </a:lnTo>
                  <a:lnTo>
                    <a:pt x="5733808" y="114045"/>
                  </a:lnTo>
                  <a:lnTo>
                    <a:pt x="5734616" y="128476"/>
                  </a:lnTo>
                  <a:lnTo>
                    <a:pt x="5737031" y="139953"/>
                  </a:lnTo>
                  <a:lnTo>
                    <a:pt x="5741041" y="148478"/>
                  </a:lnTo>
                  <a:lnTo>
                    <a:pt x="5746635" y="154050"/>
                  </a:lnTo>
                  <a:lnTo>
                    <a:pt x="5743714" y="159257"/>
                  </a:lnTo>
                  <a:lnTo>
                    <a:pt x="5740539" y="162432"/>
                  </a:lnTo>
                  <a:lnTo>
                    <a:pt x="5736983" y="163829"/>
                  </a:lnTo>
                  <a:lnTo>
                    <a:pt x="5733427" y="165226"/>
                  </a:lnTo>
                  <a:lnTo>
                    <a:pt x="5728855" y="165862"/>
                  </a:lnTo>
                  <a:lnTo>
                    <a:pt x="5723521" y="165862"/>
                  </a:lnTo>
                  <a:lnTo>
                    <a:pt x="5718314" y="165862"/>
                  </a:lnTo>
                  <a:lnTo>
                    <a:pt x="5713488" y="163956"/>
                  </a:lnTo>
                  <a:lnTo>
                    <a:pt x="5709297" y="160146"/>
                  </a:lnTo>
                  <a:lnTo>
                    <a:pt x="5704979" y="156337"/>
                  </a:lnTo>
                  <a:lnTo>
                    <a:pt x="5702058" y="151891"/>
                  </a:lnTo>
                  <a:lnTo>
                    <a:pt x="5700280" y="147065"/>
                  </a:lnTo>
                  <a:lnTo>
                    <a:pt x="5696978" y="152526"/>
                  </a:lnTo>
                  <a:lnTo>
                    <a:pt x="5656465" y="165862"/>
                  </a:lnTo>
                  <a:lnTo>
                    <a:pt x="5644079" y="165052"/>
                  </a:lnTo>
                  <a:lnTo>
                    <a:pt x="5609491" y="145786"/>
                  </a:lnTo>
                  <a:lnTo>
                    <a:pt x="5601347" y="116585"/>
                  </a:lnTo>
                  <a:lnTo>
                    <a:pt x="5602605" y="104040"/>
                  </a:lnTo>
                  <a:lnTo>
                    <a:pt x="5632504" y="66599"/>
                  </a:lnTo>
                  <a:lnTo>
                    <a:pt x="5680849" y="57276"/>
                  </a:lnTo>
                  <a:lnTo>
                    <a:pt x="5685167" y="57276"/>
                  </a:lnTo>
                  <a:lnTo>
                    <a:pt x="5690374" y="58165"/>
                  </a:lnTo>
                  <a:lnTo>
                    <a:pt x="5696470" y="59816"/>
                  </a:lnTo>
                  <a:lnTo>
                    <a:pt x="5694256" y="47408"/>
                  </a:lnTo>
                  <a:lnTo>
                    <a:pt x="5687612" y="38560"/>
                  </a:lnTo>
                  <a:lnTo>
                    <a:pt x="5676539" y="33260"/>
                  </a:lnTo>
                  <a:lnTo>
                    <a:pt x="5661037" y="31495"/>
                  </a:lnTo>
                  <a:lnTo>
                    <a:pt x="5651036" y="31926"/>
                  </a:lnTo>
                  <a:lnTo>
                    <a:pt x="5641797" y="33226"/>
                  </a:lnTo>
                  <a:lnTo>
                    <a:pt x="5633319" y="35407"/>
                  </a:lnTo>
                  <a:lnTo>
                    <a:pt x="5625604" y="38480"/>
                  </a:lnTo>
                  <a:lnTo>
                    <a:pt x="5617730" y="9905"/>
                  </a:lnTo>
                  <a:lnTo>
                    <a:pt x="5627660" y="5738"/>
                  </a:lnTo>
                  <a:lnTo>
                    <a:pt x="5638590" y="2762"/>
                  </a:lnTo>
                  <a:lnTo>
                    <a:pt x="5650520" y="976"/>
                  </a:lnTo>
                  <a:lnTo>
                    <a:pt x="5663450" y="380"/>
                  </a:lnTo>
                  <a:close/>
                </a:path>
                <a:path w="6880859" h="166370">
                  <a:moveTo>
                    <a:pt x="5356237" y="380"/>
                  </a:moveTo>
                  <a:lnTo>
                    <a:pt x="5400225" y="11953"/>
                  </a:lnTo>
                  <a:lnTo>
                    <a:pt x="5427437" y="44481"/>
                  </a:lnTo>
                  <a:lnTo>
                    <a:pt x="5432691" y="73913"/>
                  </a:lnTo>
                  <a:lnTo>
                    <a:pt x="5432691" y="78866"/>
                  </a:lnTo>
                  <a:lnTo>
                    <a:pt x="5431802" y="85851"/>
                  </a:lnTo>
                  <a:lnTo>
                    <a:pt x="5429770" y="94487"/>
                  </a:lnTo>
                  <a:lnTo>
                    <a:pt x="5315724" y="94487"/>
                  </a:lnTo>
                  <a:lnTo>
                    <a:pt x="5316895" y="103489"/>
                  </a:lnTo>
                  <a:lnTo>
                    <a:pt x="5343188" y="132206"/>
                  </a:lnTo>
                  <a:lnTo>
                    <a:pt x="5361444" y="134873"/>
                  </a:lnTo>
                  <a:lnTo>
                    <a:pt x="5373301" y="134018"/>
                  </a:lnTo>
                  <a:lnTo>
                    <a:pt x="5383717" y="131460"/>
                  </a:lnTo>
                  <a:lnTo>
                    <a:pt x="5392680" y="127212"/>
                  </a:lnTo>
                  <a:lnTo>
                    <a:pt x="5400179" y="121284"/>
                  </a:lnTo>
                  <a:lnTo>
                    <a:pt x="5414403" y="150113"/>
                  </a:lnTo>
                  <a:lnTo>
                    <a:pt x="5403239" y="156968"/>
                  </a:lnTo>
                  <a:lnTo>
                    <a:pt x="5389765" y="161893"/>
                  </a:lnTo>
                  <a:lnTo>
                    <a:pt x="5374005" y="164865"/>
                  </a:lnTo>
                  <a:lnTo>
                    <a:pt x="5355983" y="165862"/>
                  </a:lnTo>
                  <a:lnTo>
                    <a:pt x="5338741" y="164552"/>
                  </a:lnTo>
                  <a:lnTo>
                    <a:pt x="5298325" y="144906"/>
                  </a:lnTo>
                  <a:lnTo>
                    <a:pt x="5278430" y="103223"/>
                  </a:lnTo>
                  <a:lnTo>
                    <a:pt x="5277116" y="84835"/>
                  </a:lnTo>
                  <a:lnTo>
                    <a:pt x="5278571" y="66788"/>
                  </a:lnTo>
                  <a:lnTo>
                    <a:pt x="5300484" y="23621"/>
                  </a:lnTo>
                  <a:lnTo>
                    <a:pt x="5340596" y="1833"/>
                  </a:lnTo>
                  <a:lnTo>
                    <a:pt x="5356237" y="380"/>
                  </a:lnTo>
                  <a:close/>
                </a:path>
                <a:path w="6880859" h="166370">
                  <a:moveTo>
                    <a:pt x="4757305" y="380"/>
                  </a:moveTo>
                  <a:lnTo>
                    <a:pt x="4799221" y="13079"/>
                  </a:lnTo>
                  <a:lnTo>
                    <a:pt x="4822678" y="49307"/>
                  </a:lnTo>
                  <a:lnTo>
                    <a:pt x="4827155" y="82676"/>
                  </a:lnTo>
                  <a:lnTo>
                    <a:pt x="4825941" y="101224"/>
                  </a:lnTo>
                  <a:lnTo>
                    <a:pt x="4807724" y="143890"/>
                  </a:lnTo>
                  <a:lnTo>
                    <a:pt x="4772113" y="164482"/>
                  </a:lnTo>
                  <a:lnTo>
                    <a:pt x="4757305" y="165862"/>
                  </a:lnTo>
                  <a:lnTo>
                    <a:pt x="4742615" y="164673"/>
                  </a:lnTo>
                  <a:lnTo>
                    <a:pt x="4708664" y="146938"/>
                  </a:lnTo>
                  <a:lnTo>
                    <a:pt x="4690358" y="110184"/>
                  </a:lnTo>
                  <a:lnTo>
                    <a:pt x="4687836" y="94233"/>
                  </a:lnTo>
                  <a:lnTo>
                    <a:pt x="4661039" y="94233"/>
                  </a:lnTo>
                  <a:lnTo>
                    <a:pt x="4661039" y="162813"/>
                  </a:lnTo>
                  <a:lnTo>
                    <a:pt x="4625352" y="162813"/>
                  </a:lnTo>
                  <a:lnTo>
                    <a:pt x="4625352" y="3428"/>
                  </a:lnTo>
                  <a:lnTo>
                    <a:pt x="4661039" y="3428"/>
                  </a:lnTo>
                  <a:lnTo>
                    <a:pt x="4661039" y="64007"/>
                  </a:lnTo>
                  <a:lnTo>
                    <a:pt x="4688725" y="64007"/>
                  </a:lnTo>
                  <a:lnTo>
                    <a:pt x="4703013" y="27682"/>
                  </a:lnTo>
                  <a:lnTo>
                    <a:pt x="4743905" y="1480"/>
                  </a:lnTo>
                  <a:lnTo>
                    <a:pt x="4757305" y="380"/>
                  </a:lnTo>
                  <a:close/>
                </a:path>
                <a:path w="6880859" h="166370">
                  <a:moveTo>
                    <a:pt x="3831094" y="380"/>
                  </a:moveTo>
                  <a:lnTo>
                    <a:pt x="3876457" y="12864"/>
                  </a:lnTo>
                  <a:lnTo>
                    <a:pt x="3902516" y="48831"/>
                  </a:lnTo>
                  <a:lnTo>
                    <a:pt x="3907548" y="82676"/>
                  </a:lnTo>
                  <a:lnTo>
                    <a:pt x="3906240" y="101151"/>
                  </a:lnTo>
                  <a:lnTo>
                    <a:pt x="3886720" y="143763"/>
                  </a:lnTo>
                  <a:lnTo>
                    <a:pt x="3847572" y="164480"/>
                  </a:lnTo>
                  <a:lnTo>
                    <a:pt x="3831094" y="165862"/>
                  </a:lnTo>
                  <a:lnTo>
                    <a:pt x="3814070" y="164455"/>
                  </a:lnTo>
                  <a:lnTo>
                    <a:pt x="3774833" y="143255"/>
                  </a:lnTo>
                  <a:lnTo>
                    <a:pt x="3755902" y="100750"/>
                  </a:lnTo>
                  <a:lnTo>
                    <a:pt x="3754640" y="82676"/>
                  </a:lnTo>
                  <a:lnTo>
                    <a:pt x="3755930" y="65391"/>
                  </a:lnTo>
                  <a:lnTo>
                    <a:pt x="3775468" y="23367"/>
                  </a:lnTo>
                  <a:lnTo>
                    <a:pt x="3814616" y="1811"/>
                  </a:lnTo>
                  <a:lnTo>
                    <a:pt x="3831094" y="380"/>
                  </a:lnTo>
                  <a:close/>
                </a:path>
                <a:path w="6880859" h="166370">
                  <a:moveTo>
                    <a:pt x="3486670" y="380"/>
                  </a:moveTo>
                  <a:lnTo>
                    <a:pt x="3532033" y="12864"/>
                  </a:lnTo>
                  <a:lnTo>
                    <a:pt x="3558092" y="48831"/>
                  </a:lnTo>
                  <a:lnTo>
                    <a:pt x="3563124" y="82676"/>
                  </a:lnTo>
                  <a:lnTo>
                    <a:pt x="3561816" y="101151"/>
                  </a:lnTo>
                  <a:lnTo>
                    <a:pt x="3542296" y="143763"/>
                  </a:lnTo>
                  <a:lnTo>
                    <a:pt x="3503148" y="164480"/>
                  </a:lnTo>
                  <a:lnTo>
                    <a:pt x="3486670" y="165862"/>
                  </a:lnTo>
                  <a:lnTo>
                    <a:pt x="3469646" y="164455"/>
                  </a:lnTo>
                  <a:lnTo>
                    <a:pt x="3430409" y="143255"/>
                  </a:lnTo>
                  <a:lnTo>
                    <a:pt x="3411478" y="100750"/>
                  </a:lnTo>
                  <a:lnTo>
                    <a:pt x="3410216" y="82676"/>
                  </a:lnTo>
                  <a:lnTo>
                    <a:pt x="3411506" y="65391"/>
                  </a:lnTo>
                  <a:lnTo>
                    <a:pt x="3431044" y="23367"/>
                  </a:lnTo>
                  <a:lnTo>
                    <a:pt x="3470192" y="1811"/>
                  </a:lnTo>
                  <a:lnTo>
                    <a:pt x="3486670" y="380"/>
                  </a:lnTo>
                  <a:close/>
                </a:path>
                <a:path w="6880859" h="166370">
                  <a:moveTo>
                    <a:pt x="810526" y="380"/>
                  </a:moveTo>
                  <a:lnTo>
                    <a:pt x="855889" y="12864"/>
                  </a:lnTo>
                  <a:lnTo>
                    <a:pt x="881948" y="48831"/>
                  </a:lnTo>
                  <a:lnTo>
                    <a:pt x="886980" y="82676"/>
                  </a:lnTo>
                  <a:lnTo>
                    <a:pt x="885672" y="101151"/>
                  </a:lnTo>
                  <a:lnTo>
                    <a:pt x="866152" y="143763"/>
                  </a:lnTo>
                  <a:lnTo>
                    <a:pt x="827004" y="164480"/>
                  </a:lnTo>
                  <a:lnTo>
                    <a:pt x="810526" y="165862"/>
                  </a:lnTo>
                  <a:lnTo>
                    <a:pt x="793502" y="164455"/>
                  </a:lnTo>
                  <a:lnTo>
                    <a:pt x="754265" y="143255"/>
                  </a:lnTo>
                  <a:lnTo>
                    <a:pt x="735334" y="100750"/>
                  </a:lnTo>
                  <a:lnTo>
                    <a:pt x="734072" y="82676"/>
                  </a:lnTo>
                  <a:lnTo>
                    <a:pt x="735362" y="65391"/>
                  </a:lnTo>
                  <a:lnTo>
                    <a:pt x="754900" y="23367"/>
                  </a:lnTo>
                  <a:lnTo>
                    <a:pt x="794048" y="1811"/>
                  </a:lnTo>
                  <a:lnTo>
                    <a:pt x="810526" y="380"/>
                  </a:lnTo>
                  <a:close/>
                </a:path>
                <a:path w="6880859" h="166370">
                  <a:moveTo>
                    <a:pt x="496201" y="380"/>
                  </a:moveTo>
                  <a:lnTo>
                    <a:pt x="540189" y="11953"/>
                  </a:lnTo>
                  <a:lnTo>
                    <a:pt x="567401" y="44481"/>
                  </a:lnTo>
                  <a:lnTo>
                    <a:pt x="572655" y="73913"/>
                  </a:lnTo>
                  <a:lnTo>
                    <a:pt x="572655" y="78866"/>
                  </a:lnTo>
                  <a:lnTo>
                    <a:pt x="571766" y="85851"/>
                  </a:lnTo>
                  <a:lnTo>
                    <a:pt x="569734" y="94487"/>
                  </a:lnTo>
                  <a:lnTo>
                    <a:pt x="455688" y="94487"/>
                  </a:lnTo>
                  <a:lnTo>
                    <a:pt x="456859" y="103489"/>
                  </a:lnTo>
                  <a:lnTo>
                    <a:pt x="483152" y="132206"/>
                  </a:lnTo>
                  <a:lnTo>
                    <a:pt x="501408" y="134873"/>
                  </a:lnTo>
                  <a:lnTo>
                    <a:pt x="513265" y="134018"/>
                  </a:lnTo>
                  <a:lnTo>
                    <a:pt x="523681" y="131460"/>
                  </a:lnTo>
                  <a:lnTo>
                    <a:pt x="532644" y="127212"/>
                  </a:lnTo>
                  <a:lnTo>
                    <a:pt x="540143" y="121284"/>
                  </a:lnTo>
                  <a:lnTo>
                    <a:pt x="554367" y="150113"/>
                  </a:lnTo>
                  <a:lnTo>
                    <a:pt x="543203" y="156968"/>
                  </a:lnTo>
                  <a:lnTo>
                    <a:pt x="529729" y="161893"/>
                  </a:lnTo>
                  <a:lnTo>
                    <a:pt x="513969" y="164865"/>
                  </a:lnTo>
                  <a:lnTo>
                    <a:pt x="495947" y="165862"/>
                  </a:lnTo>
                  <a:lnTo>
                    <a:pt x="478705" y="164552"/>
                  </a:lnTo>
                  <a:lnTo>
                    <a:pt x="438289" y="144906"/>
                  </a:lnTo>
                  <a:lnTo>
                    <a:pt x="418394" y="103223"/>
                  </a:lnTo>
                  <a:lnTo>
                    <a:pt x="417080" y="84835"/>
                  </a:lnTo>
                  <a:lnTo>
                    <a:pt x="418535" y="66788"/>
                  </a:lnTo>
                  <a:lnTo>
                    <a:pt x="440448" y="23621"/>
                  </a:lnTo>
                  <a:lnTo>
                    <a:pt x="480560" y="1833"/>
                  </a:lnTo>
                  <a:lnTo>
                    <a:pt x="496201" y="380"/>
                  </a:lnTo>
                  <a:close/>
                </a:path>
                <a:path w="6880859" h="166370">
                  <a:moveTo>
                    <a:pt x="65785" y="0"/>
                  </a:moveTo>
                  <a:lnTo>
                    <a:pt x="108127" y="12826"/>
                  </a:lnTo>
                  <a:lnTo>
                    <a:pt x="124117" y="44830"/>
                  </a:lnTo>
                  <a:lnTo>
                    <a:pt x="122518" y="56661"/>
                  </a:lnTo>
                  <a:lnTo>
                    <a:pt x="117722" y="66420"/>
                  </a:lnTo>
                  <a:lnTo>
                    <a:pt x="109726" y="74084"/>
                  </a:lnTo>
                  <a:lnTo>
                    <a:pt x="98526" y="79628"/>
                  </a:lnTo>
                  <a:lnTo>
                    <a:pt x="105029" y="82155"/>
                  </a:lnTo>
                  <a:lnTo>
                    <a:pt x="128587" y="107695"/>
                  </a:lnTo>
                  <a:lnTo>
                    <a:pt x="128587" y="115442"/>
                  </a:lnTo>
                  <a:lnTo>
                    <a:pt x="110502" y="153288"/>
                  </a:lnTo>
                  <a:lnTo>
                    <a:pt x="61023" y="166242"/>
                  </a:lnTo>
                  <a:lnTo>
                    <a:pt x="43478" y="165145"/>
                  </a:lnTo>
                  <a:lnTo>
                    <a:pt x="27458" y="161845"/>
                  </a:lnTo>
                  <a:lnTo>
                    <a:pt x="12965" y="156331"/>
                  </a:lnTo>
                  <a:lnTo>
                    <a:pt x="0" y="148589"/>
                  </a:lnTo>
                  <a:lnTo>
                    <a:pt x="18300" y="119252"/>
                  </a:lnTo>
                  <a:lnTo>
                    <a:pt x="28263" y="126347"/>
                  </a:lnTo>
                  <a:lnTo>
                    <a:pt x="39101" y="131429"/>
                  </a:lnTo>
                  <a:lnTo>
                    <a:pt x="50813" y="134487"/>
                  </a:lnTo>
                  <a:lnTo>
                    <a:pt x="63398" y="135508"/>
                  </a:lnTo>
                  <a:lnTo>
                    <a:pt x="75118" y="134270"/>
                  </a:lnTo>
                  <a:lnTo>
                    <a:pt x="83492" y="130555"/>
                  </a:lnTo>
                  <a:lnTo>
                    <a:pt x="88519" y="124364"/>
                  </a:lnTo>
                  <a:lnTo>
                    <a:pt x="90195" y="115696"/>
                  </a:lnTo>
                  <a:lnTo>
                    <a:pt x="88212" y="106289"/>
                  </a:lnTo>
                  <a:lnTo>
                    <a:pt x="82264" y="99583"/>
                  </a:lnTo>
                  <a:lnTo>
                    <a:pt x="72353" y="95569"/>
                  </a:lnTo>
                  <a:lnTo>
                    <a:pt x="58483" y="94233"/>
                  </a:lnTo>
                  <a:lnTo>
                    <a:pt x="50545" y="94233"/>
                  </a:lnTo>
                  <a:lnTo>
                    <a:pt x="43459" y="94487"/>
                  </a:lnTo>
                  <a:lnTo>
                    <a:pt x="37210" y="95122"/>
                  </a:lnTo>
                  <a:lnTo>
                    <a:pt x="37210" y="65912"/>
                  </a:lnTo>
                  <a:lnTo>
                    <a:pt x="40881" y="66166"/>
                  </a:lnTo>
                  <a:lnTo>
                    <a:pt x="48920" y="66293"/>
                  </a:lnTo>
                  <a:lnTo>
                    <a:pt x="61315" y="66293"/>
                  </a:lnTo>
                  <a:lnTo>
                    <a:pt x="72383" y="65176"/>
                  </a:lnTo>
                  <a:lnTo>
                    <a:pt x="80289" y="61833"/>
                  </a:lnTo>
                  <a:lnTo>
                    <a:pt x="85032" y="56274"/>
                  </a:lnTo>
                  <a:lnTo>
                    <a:pt x="86613" y="48513"/>
                  </a:lnTo>
                  <a:lnTo>
                    <a:pt x="86613" y="43052"/>
                  </a:lnTo>
                  <a:lnTo>
                    <a:pt x="84581" y="38734"/>
                  </a:lnTo>
                  <a:lnTo>
                    <a:pt x="80517" y="35432"/>
                  </a:lnTo>
                  <a:lnTo>
                    <a:pt x="76441" y="32130"/>
                  </a:lnTo>
                  <a:lnTo>
                    <a:pt x="70637" y="30606"/>
                  </a:lnTo>
                  <a:lnTo>
                    <a:pt x="63106" y="30606"/>
                  </a:lnTo>
                  <a:lnTo>
                    <a:pt x="52581" y="31368"/>
                  </a:lnTo>
                  <a:lnTo>
                    <a:pt x="42151" y="33654"/>
                  </a:lnTo>
                  <a:lnTo>
                    <a:pt x="31816" y="37464"/>
                  </a:lnTo>
                  <a:lnTo>
                    <a:pt x="21577" y="42798"/>
                  </a:lnTo>
                  <a:lnTo>
                    <a:pt x="8178" y="13462"/>
                  </a:lnTo>
                  <a:lnTo>
                    <a:pt x="22609" y="7554"/>
                  </a:lnTo>
                  <a:lnTo>
                    <a:pt x="37020" y="3349"/>
                  </a:lnTo>
                  <a:lnTo>
                    <a:pt x="51412" y="835"/>
                  </a:lnTo>
                  <a:lnTo>
                    <a:pt x="65785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2015" y="361568"/>
              <a:ext cx="153669" cy="1775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7207" y="302259"/>
              <a:ext cx="4792345" cy="231140"/>
            </a:xfrm>
            <a:custGeom>
              <a:avLst/>
              <a:gdLst/>
              <a:ahLst/>
              <a:cxnLst/>
              <a:rect l="l" t="t" r="r" b="b"/>
              <a:pathLst>
                <a:path w="4792345" h="231140">
                  <a:moveTo>
                    <a:pt x="152692" y="6476"/>
                  </a:moveTo>
                  <a:lnTo>
                    <a:pt x="169062" y="6476"/>
                  </a:lnTo>
                  <a:lnTo>
                    <a:pt x="169062" y="227711"/>
                  </a:lnTo>
                  <a:lnTo>
                    <a:pt x="130365" y="227711"/>
                  </a:lnTo>
                  <a:lnTo>
                    <a:pt x="130365" y="81153"/>
                  </a:lnTo>
                  <a:lnTo>
                    <a:pt x="16370" y="231140"/>
                  </a:lnTo>
                  <a:lnTo>
                    <a:pt x="0" y="231140"/>
                  </a:lnTo>
                  <a:lnTo>
                    <a:pt x="0" y="9906"/>
                  </a:lnTo>
                  <a:lnTo>
                    <a:pt x="38696" y="9906"/>
                  </a:lnTo>
                  <a:lnTo>
                    <a:pt x="38696" y="156464"/>
                  </a:lnTo>
                  <a:lnTo>
                    <a:pt x="152692" y="6476"/>
                  </a:lnTo>
                  <a:close/>
                </a:path>
                <a:path w="4792345" h="231140">
                  <a:moveTo>
                    <a:pt x="4777955" y="0"/>
                  </a:moveTo>
                  <a:lnTo>
                    <a:pt x="4785829" y="32893"/>
                  </a:lnTo>
                  <a:lnTo>
                    <a:pt x="4759015" y="38016"/>
                  </a:lnTo>
                  <a:lnTo>
                    <a:pt x="4738379" y="41973"/>
                  </a:lnTo>
                  <a:lnTo>
                    <a:pt x="4694135" y="54991"/>
                  </a:lnTo>
                  <a:lnTo>
                    <a:pt x="4670355" y="87185"/>
                  </a:lnTo>
                  <a:lnTo>
                    <a:pt x="4666703" y="105283"/>
                  </a:lnTo>
                  <a:lnTo>
                    <a:pt x="4672351" y="98448"/>
                  </a:lnTo>
                  <a:lnTo>
                    <a:pt x="4678451" y="92424"/>
                  </a:lnTo>
                  <a:lnTo>
                    <a:pt x="4713999" y="75303"/>
                  </a:lnTo>
                  <a:lnTo>
                    <a:pt x="4762674" y="86161"/>
                  </a:lnTo>
                  <a:lnTo>
                    <a:pt x="4787417" y="118713"/>
                  </a:lnTo>
                  <a:lnTo>
                    <a:pt x="4792179" y="149479"/>
                  </a:lnTo>
                  <a:lnTo>
                    <a:pt x="4790919" y="166409"/>
                  </a:lnTo>
                  <a:lnTo>
                    <a:pt x="4772113" y="207772"/>
                  </a:lnTo>
                  <a:lnTo>
                    <a:pt x="4732662" y="229328"/>
                  </a:lnTo>
                  <a:lnTo>
                    <a:pt x="4715471" y="230759"/>
                  </a:lnTo>
                  <a:lnTo>
                    <a:pt x="4698068" y="229161"/>
                  </a:lnTo>
                  <a:lnTo>
                    <a:pt x="4657813" y="205105"/>
                  </a:lnTo>
                  <a:lnTo>
                    <a:pt x="4638168" y="156313"/>
                  </a:lnTo>
                  <a:lnTo>
                    <a:pt x="4636858" y="135382"/>
                  </a:lnTo>
                  <a:lnTo>
                    <a:pt x="4637170" y="121523"/>
                  </a:lnTo>
                  <a:lnTo>
                    <a:pt x="4644772" y="74677"/>
                  </a:lnTo>
                  <a:lnTo>
                    <a:pt x="4669561" y="35067"/>
                  </a:lnTo>
                  <a:lnTo>
                    <a:pt x="4703295" y="16176"/>
                  </a:lnTo>
                  <a:lnTo>
                    <a:pt x="4726266" y="10160"/>
                  </a:lnTo>
                  <a:lnTo>
                    <a:pt x="4777955" y="0"/>
                  </a:lnTo>
                  <a:close/>
                </a:path>
              </a:pathLst>
            </a:custGeom>
            <a:ln w="10668">
              <a:solidFill>
                <a:srgbClr val="435E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935736"/>
            <a:ext cx="9144000" cy="5922645"/>
            <a:chOff x="0" y="935736"/>
            <a:chExt cx="9144000" cy="592264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191" y="935736"/>
              <a:ext cx="8369807" cy="56525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418200"/>
              <a:ext cx="1513889" cy="1439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2092" y="4663439"/>
              <a:ext cx="1885188" cy="464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9561" y="3705352"/>
              <a:ext cx="1240917" cy="1345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694</Words>
  <Application>Microsoft Office PowerPoint</Application>
  <PresentationFormat>Экран (4:3)</PresentationFormat>
  <Paragraphs>158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Ilysinova AA</dc:creator>
  <cp:lastModifiedBy>ПерченкоИИ</cp:lastModifiedBy>
  <cp:revision>89</cp:revision>
  <dcterms:created xsi:type="dcterms:W3CDTF">2024-06-05T12:56:07Z</dcterms:created>
  <dcterms:modified xsi:type="dcterms:W3CDTF">2024-07-12T11:50:29Z</dcterms:modified>
</cp:coreProperties>
</file>